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  <p:sldMasterId id="2147483667" r:id="rId3"/>
  </p:sldMasterIdLst>
  <p:notesMasterIdLst>
    <p:notesMasterId r:id="rId5"/>
  </p:notesMasterIdLst>
  <p:sldIdLst>
    <p:sldId id="256" r:id="rId4"/>
    <p:sldId id="257" r:id="rId6"/>
    <p:sldId id="258" r:id="rId7"/>
    <p:sldId id="338" r:id="rId8"/>
    <p:sldId id="318" r:id="rId9"/>
    <p:sldId id="325" r:id="rId10"/>
    <p:sldId id="315" r:id="rId11"/>
    <p:sldId id="316" r:id="rId12"/>
    <p:sldId id="326" r:id="rId13"/>
    <p:sldId id="336" r:id="rId14"/>
    <p:sldId id="267" r:id="rId15"/>
    <p:sldId id="261" r:id="rId16"/>
    <p:sldId id="348" r:id="rId17"/>
    <p:sldId id="349" r:id="rId18"/>
    <p:sldId id="350" r:id="rId19"/>
  </p:sldIdLst>
  <p:sldSz cx="12192000" cy="6858000"/>
  <p:notesSz cx="6858000" cy="9144000"/>
  <p:embeddedFontLst>
    <p:embeddedFont>
      <p:font typeface="Calibri" panose="020F0502020204030204" charset="0"/>
      <p:regular r:id="rId23"/>
    </p:embeddedFont>
  </p:embeddedFontLst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D0C2"/>
    <a:srgbClr val="FCBA40"/>
    <a:srgbClr val="F7931E"/>
    <a:srgbClr val="FAC0BF"/>
    <a:srgbClr val="39BAE8"/>
    <a:srgbClr val="6ECCE8"/>
    <a:srgbClr val="76BFF5"/>
    <a:srgbClr val="FF7BAC"/>
    <a:srgbClr val="4F7093"/>
    <a:srgbClr val="90A6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8" autoAdjust="0"/>
    <p:restoredTop sz="96201" autoAdjust="0"/>
  </p:normalViewPr>
  <p:slideViewPr>
    <p:cSldViewPr snapToGrid="0">
      <p:cViewPr>
        <p:scale>
          <a:sx n="50" d="100"/>
          <a:sy n="50" d="100"/>
        </p:scale>
        <p:origin x="1476" y="7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gs" Target="tags/tag376.xml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CD4BB-91E8-4785-B5F3-0EF1AB5EE9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image" Target="../media/image2.png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3" Type="http://schemas.openxmlformats.org/officeDocument/2006/relationships/tags" Target="../tags/tag160.xml"/><Relationship Id="rId12" Type="http://schemas.openxmlformats.org/officeDocument/2006/relationships/tags" Target="../tags/tag159.xml"/><Relationship Id="rId11" Type="http://schemas.openxmlformats.org/officeDocument/2006/relationships/tags" Target="../tags/tag158.xml"/><Relationship Id="rId10" Type="http://schemas.openxmlformats.org/officeDocument/2006/relationships/tags" Target="../tags/tag157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0" Type="http://schemas.openxmlformats.org/officeDocument/2006/relationships/tags" Target="../tags/tag169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0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tags" Target="../tags/tag203.xml"/><Relationship Id="rId7" Type="http://schemas.openxmlformats.org/officeDocument/2006/relationships/tags" Target="../tags/tag202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tags" Target="../tags/tag208.xml"/><Relationship Id="rId4" Type="http://schemas.openxmlformats.org/officeDocument/2006/relationships/tags" Target="../tags/tag207.xml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tags" Target="../tags/tag211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7" Type="http://schemas.openxmlformats.org/officeDocument/2006/relationships/tags" Target="../tags/tag217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6" Type="http://schemas.openxmlformats.org/officeDocument/2006/relationships/tags" Target="../tags/tag231.xml"/><Relationship Id="rId5" Type="http://schemas.openxmlformats.org/officeDocument/2006/relationships/tags" Target="../tags/tag230.xml"/><Relationship Id="rId4" Type="http://schemas.openxmlformats.org/officeDocument/2006/relationships/tags" Target="../tags/tag229.xml"/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tags" Target="../tags/tag237.xml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image" Target="../media/image1.png"/><Relationship Id="rId2" Type="http://schemas.openxmlformats.org/officeDocument/2006/relationships/tags" Target="../tags/tag232.xml"/><Relationship Id="rId15" Type="http://schemas.openxmlformats.org/officeDocument/2006/relationships/tags" Target="../tags/tag244.xml"/><Relationship Id="rId14" Type="http://schemas.openxmlformats.org/officeDocument/2006/relationships/tags" Target="../tags/tag243.xml"/><Relationship Id="rId13" Type="http://schemas.openxmlformats.org/officeDocument/2006/relationships/tags" Target="../tags/tag242.xml"/><Relationship Id="rId12" Type="http://schemas.openxmlformats.org/officeDocument/2006/relationships/tags" Target="../tags/tag241.xml"/><Relationship Id="rId11" Type="http://schemas.openxmlformats.org/officeDocument/2006/relationships/tags" Target="../tags/tag240.xml"/><Relationship Id="rId10" Type="http://schemas.openxmlformats.org/officeDocument/2006/relationships/tags" Target="../tags/tag239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3" Type="http://schemas.openxmlformats.org/officeDocument/2006/relationships/tags" Target="../tags/tag54.xml"/><Relationship Id="rId12" Type="http://schemas.openxmlformats.org/officeDocument/2006/relationships/tags" Target="../tags/tag53.xml"/><Relationship Id="rId11" Type="http://schemas.openxmlformats.org/officeDocument/2006/relationships/tags" Target="../tags/tag52.xml"/><Relationship Id="rId10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08215" y="-8890"/>
            <a:ext cx="4883785" cy="6858000"/>
          </a:xfrm>
          <a:prstGeom prst="rect">
            <a:avLst/>
          </a:prstGeom>
        </p:spPr>
      </p:pic>
      <p:sp>
        <p:nvSpPr>
          <p:cNvPr id="34" name="任意多边形: 形状 33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1122025" cy="6849110"/>
          </a:xfrm>
          <a:custGeom>
            <a:avLst/>
            <a:gdLst>
              <a:gd name="connsiteX0" fmla="*/ 0 w 11121852"/>
              <a:gd name="connsiteY0" fmla="*/ 0 h 6849373"/>
              <a:gd name="connsiteX1" fmla="*/ 11121852 w 11121852"/>
              <a:gd name="connsiteY1" fmla="*/ 0 h 6849373"/>
              <a:gd name="connsiteX2" fmla="*/ 10961020 w 11121852"/>
              <a:gd name="connsiteY2" fmla="*/ 144709 h 6849373"/>
              <a:gd name="connsiteX3" fmla="*/ 7930602 w 11121852"/>
              <a:gd name="connsiteY3" fmla="*/ 2867817 h 6849373"/>
              <a:gd name="connsiteX4" fmla="*/ 7790136 w 11121852"/>
              <a:gd name="connsiteY4" fmla="*/ 5457666 h 6849373"/>
              <a:gd name="connsiteX5" fmla="*/ 9042722 w 11121852"/>
              <a:gd name="connsiteY5" fmla="*/ 6849373 h 6849373"/>
              <a:gd name="connsiteX6" fmla="*/ 0 w 11121852"/>
              <a:gd name="connsiteY6" fmla="*/ 6849373 h 6849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21852" h="6849373">
                <a:moveTo>
                  <a:pt x="0" y="0"/>
                </a:moveTo>
                <a:lnTo>
                  <a:pt x="11121852" y="0"/>
                </a:lnTo>
                <a:lnTo>
                  <a:pt x="10961020" y="144709"/>
                </a:lnTo>
                <a:cubicBezTo>
                  <a:pt x="10072244" y="944153"/>
                  <a:pt x="8758696" y="2122501"/>
                  <a:pt x="7930602" y="2867817"/>
                </a:cubicBezTo>
                <a:cubicBezTo>
                  <a:pt x="7176524" y="3546512"/>
                  <a:pt x="7113635" y="4706028"/>
                  <a:pt x="7790136" y="5457666"/>
                </a:cubicBezTo>
                <a:lnTo>
                  <a:pt x="9042722" y="6849373"/>
                </a:lnTo>
                <a:lnTo>
                  <a:pt x="0" y="684937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/>
          <p:cNvSpPr/>
          <p:nvPr userDrawn="1">
            <p:custDataLst>
              <p:tags r:id="rId5"/>
            </p:custDataLst>
          </p:nvPr>
        </p:nvSpPr>
        <p:spPr>
          <a:xfrm rot="18900000">
            <a:off x="1188720" y="-1181100"/>
            <a:ext cx="2505075" cy="2505075"/>
          </a:xfrm>
          <a:custGeom>
            <a:avLst/>
            <a:gdLst>
              <a:gd name="connsiteX0" fmla="*/ 126912 w 2505269"/>
              <a:gd name="connsiteY0" fmla="*/ 0 h 2505269"/>
              <a:gd name="connsiteX1" fmla="*/ 2505269 w 2505269"/>
              <a:gd name="connsiteY1" fmla="*/ 2378357 h 2505269"/>
              <a:gd name="connsiteX2" fmla="*/ 2470524 w 2505269"/>
              <a:gd name="connsiteY2" fmla="*/ 2407024 h 2505269"/>
              <a:gd name="connsiteX3" fmla="*/ 2148891 w 2505269"/>
              <a:gd name="connsiteY3" fmla="*/ 2505269 h 2505269"/>
              <a:gd name="connsiteX4" fmla="*/ 575259 w 2505269"/>
              <a:gd name="connsiteY4" fmla="*/ 2505269 h 2505269"/>
              <a:gd name="connsiteX5" fmla="*/ 0 w 2505269"/>
              <a:gd name="connsiteY5" fmla="*/ 1930010 h 2505269"/>
              <a:gd name="connsiteX6" fmla="*/ 0 w 2505269"/>
              <a:gd name="connsiteY6" fmla="*/ 356378 h 2505269"/>
              <a:gd name="connsiteX7" fmla="*/ 98245 w 2505269"/>
              <a:gd name="connsiteY7" fmla="*/ 34745 h 250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5269" h="2505269">
                <a:moveTo>
                  <a:pt x="126912" y="0"/>
                </a:moveTo>
                <a:lnTo>
                  <a:pt x="2505269" y="2378357"/>
                </a:lnTo>
                <a:lnTo>
                  <a:pt x="2470524" y="2407024"/>
                </a:lnTo>
                <a:cubicBezTo>
                  <a:pt x="2378712" y="2469051"/>
                  <a:pt x="2268031" y="2505269"/>
                  <a:pt x="2148891" y="2505269"/>
                </a:cubicBezTo>
                <a:lnTo>
                  <a:pt x="575259" y="2505269"/>
                </a:lnTo>
                <a:cubicBezTo>
                  <a:pt x="257552" y="2505269"/>
                  <a:pt x="0" y="2247717"/>
                  <a:pt x="0" y="1930010"/>
                </a:cubicBezTo>
                <a:lnTo>
                  <a:pt x="0" y="356378"/>
                </a:lnTo>
                <a:cubicBezTo>
                  <a:pt x="0" y="237238"/>
                  <a:pt x="36218" y="126557"/>
                  <a:pt x="98245" y="347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微软雅黑" panose="020B0503020204020204" pitchFamily="34" charset="-122"/>
            </a:endParaRPr>
          </a:p>
        </p:txBody>
      </p:sp>
      <p:sp>
        <p:nvSpPr>
          <p:cNvPr id="38" name="任意多边形: 形状 37"/>
          <p:cNvSpPr/>
          <p:nvPr userDrawn="1">
            <p:custDataLst>
              <p:tags r:id="rId6"/>
            </p:custDataLst>
          </p:nvPr>
        </p:nvSpPr>
        <p:spPr>
          <a:xfrm rot="20352179">
            <a:off x="8070215" y="630555"/>
            <a:ext cx="5405755" cy="6538595"/>
          </a:xfrm>
          <a:custGeom>
            <a:avLst/>
            <a:gdLst>
              <a:gd name="connsiteX0" fmla="*/ 6004501 w 6438751"/>
              <a:gd name="connsiteY0" fmla="*/ 0 h 7763345"/>
              <a:gd name="connsiteX1" fmla="*/ 6438751 w 6438751"/>
              <a:gd name="connsiteY1" fmla="*/ 164930 h 7763345"/>
              <a:gd name="connsiteX2" fmla="*/ 3552837 w 6438751"/>
              <a:gd name="connsiteY2" fmla="*/ 7763345 h 7763345"/>
              <a:gd name="connsiteX3" fmla="*/ 0 w 6438751"/>
              <a:gd name="connsiteY3" fmla="*/ 6413960 h 7763345"/>
              <a:gd name="connsiteX4" fmla="*/ 2 w 6438751"/>
              <a:gd name="connsiteY4" fmla="*/ 2181038 h 7763345"/>
              <a:gd name="connsiteX5" fmla="*/ 2181038 w 6438751"/>
              <a:gd name="connsiteY5" fmla="*/ 0 h 7763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8751" h="7763345">
                <a:moveTo>
                  <a:pt x="6004501" y="0"/>
                </a:moveTo>
                <a:lnTo>
                  <a:pt x="6438751" y="164930"/>
                </a:lnTo>
                <a:lnTo>
                  <a:pt x="3552837" y="7763345"/>
                </a:lnTo>
                <a:lnTo>
                  <a:pt x="0" y="6413960"/>
                </a:lnTo>
                <a:lnTo>
                  <a:pt x="2" y="2181038"/>
                </a:lnTo>
                <a:cubicBezTo>
                  <a:pt x="0" y="976485"/>
                  <a:pt x="976484" y="0"/>
                  <a:pt x="2181038" y="0"/>
                </a:cubicBezTo>
                <a:close/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微软雅黑" panose="020B0503020204020204" pitchFamily="34" charset="-122"/>
            </a:endParaRPr>
          </a:p>
        </p:txBody>
      </p:sp>
      <p:sp>
        <p:nvSpPr>
          <p:cNvPr id="39" name="任意多边形: 形状 38"/>
          <p:cNvSpPr/>
          <p:nvPr userDrawn="1">
            <p:custDataLst>
              <p:tags r:id="rId7"/>
            </p:custDataLst>
          </p:nvPr>
        </p:nvSpPr>
        <p:spPr>
          <a:xfrm rot="2880699" flipV="1">
            <a:off x="8208010" y="490220"/>
            <a:ext cx="5788025" cy="6910705"/>
          </a:xfrm>
          <a:custGeom>
            <a:avLst/>
            <a:gdLst>
              <a:gd name="connsiteX0" fmla="*/ 684462 w 5788210"/>
              <a:gd name="connsiteY0" fmla="*/ 6910579 h 6910579"/>
              <a:gd name="connsiteX1" fmla="*/ 5788210 w 5788210"/>
              <a:gd name="connsiteY1" fmla="*/ 2317023 h 6910579"/>
              <a:gd name="connsiteX2" fmla="*/ 3702806 w 5788210"/>
              <a:gd name="connsiteY2" fmla="*/ 0 h 6910579"/>
              <a:gd name="connsiteX3" fmla="*/ 1831018 w 5788210"/>
              <a:gd name="connsiteY3" fmla="*/ 0 h 6910579"/>
              <a:gd name="connsiteX4" fmla="*/ 1 w 5788210"/>
              <a:gd name="connsiteY4" fmla="*/ 1836961 h 6910579"/>
              <a:gd name="connsiteX5" fmla="*/ 3291 w 5788210"/>
              <a:gd name="connsiteY5" fmla="*/ 6142251 h 6910579"/>
              <a:gd name="connsiteX6" fmla="*/ 632359 w 5788210"/>
              <a:gd name="connsiteY6" fmla="*/ 6850646 h 691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8210" h="6910579">
                <a:moveTo>
                  <a:pt x="684462" y="6910579"/>
                </a:moveTo>
                <a:lnTo>
                  <a:pt x="5788210" y="2317023"/>
                </a:lnTo>
                <a:lnTo>
                  <a:pt x="3702806" y="0"/>
                </a:lnTo>
                <a:lnTo>
                  <a:pt x="1831018" y="0"/>
                </a:lnTo>
                <a:cubicBezTo>
                  <a:pt x="819774" y="0"/>
                  <a:pt x="-1" y="822437"/>
                  <a:pt x="1" y="1836961"/>
                </a:cubicBezTo>
                <a:cubicBezTo>
                  <a:pt x="0" y="3025343"/>
                  <a:pt x="3292" y="4953869"/>
                  <a:pt x="3291" y="6142251"/>
                </a:cubicBezTo>
                <a:cubicBezTo>
                  <a:pt x="277129" y="6442753"/>
                  <a:pt x="481509" y="6677128"/>
                  <a:pt x="632359" y="6850646"/>
                </a:cubicBezTo>
                <a:close/>
              </a:path>
            </a:pathLst>
          </a:cu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aseline="0"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>
            <p:custDataLst>
              <p:tags r:id="rId8"/>
            </p:custDataLst>
          </p:nvPr>
        </p:nvSpPr>
        <p:spPr>
          <a:xfrm>
            <a:off x="798195" y="4083050"/>
            <a:ext cx="1414780" cy="119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微软雅黑" panose="020B0503020204020204" pitchFamily="34" charset="-122"/>
            </a:endParaRPr>
          </a:p>
        </p:txBody>
      </p:sp>
      <p:sp>
        <p:nvSpPr>
          <p:cNvPr id="9801" name="副标题 2"/>
          <p:cNvSpPr>
            <a:spLocks noGrp="1"/>
          </p:cNvSpPr>
          <p:nvPr>
            <p:ph type="subTitle" idx="1"/>
            <p:custDataLst>
              <p:tags r:id="rId9"/>
            </p:custDataLst>
          </p:nvPr>
        </p:nvSpPr>
        <p:spPr>
          <a:xfrm>
            <a:off x="678180" y="3311430"/>
            <a:ext cx="6595110" cy="558800"/>
          </a:xfrm>
        </p:spPr>
        <p:txBody>
          <a:bodyPr lIns="90000" tIns="46800" rIns="90000" bIns="46800" anchor="t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678180" y="1979930"/>
            <a:ext cx="6595110" cy="1257935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6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  <p:custDataLst>
              <p:tags r:id="rId11"/>
            </p:custDataLst>
          </p:nvPr>
        </p:nvSpPr>
        <p:spPr>
          <a:xfrm>
            <a:off x="718814" y="4409984"/>
            <a:ext cx="2700000" cy="479160"/>
          </a:xfrm>
        </p:spPr>
        <p:txBody>
          <a:bodyPr vert="horz" lIns="90000" tIns="46800" rIns="90000" bIns="46800" anchor="ctr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  <p:custDataLst>
              <p:tags r:id="rId12"/>
            </p:custDataLst>
          </p:nvPr>
        </p:nvSpPr>
        <p:spPr>
          <a:xfrm>
            <a:off x="718814" y="4973190"/>
            <a:ext cx="2700000" cy="479160"/>
          </a:xfrm>
        </p:spPr>
        <p:txBody>
          <a:bodyPr vert="horz" lIns="90000" tIns="46800" rIns="90000" bIns="46800" anchor="ctr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3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4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0" y="-448691"/>
            <a:ext cx="12192000" cy="7306692"/>
            <a:chOff x="0" y="-448691"/>
            <a:chExt cx="12192000" cy="7306692"/>
          </a:xfrm>
        </p:grpSpPr>
        <p:sp>
          <p:nvSpPr>
            <p:cNvPr id="9" name="矩形 8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4"/>
              </p:custDataLst>
            </p:nvPr>
          </p:nvSpPr>
          <p:spPr>
            <a:xfrm rot="18900000">
              <a:off x="5607623" y="-448691"/>
              <a:ext cx="973581" cy="973581"/>
            </a:xfrm>
            <a:custGeom>
              <a:avLst/>
              <a:gdLst>
                <a:gd name="connsiteX0" fmla="*/ 126912 w 2505269"/>
                <a:gd name="connsiteY0" fmla="*/ 0 h 2505269"/>
                <a:gd name="connsiteX1" fmla="*/ 2505269 w 2505269"/>
                <a:gd name="connsiteY1" fmla="*/ 2378357 h 2505269"/>
                <a:gd name="connsiteX2" fmla="*/ 2470524 w 2505269"/>
                <a:gd name="connsiteY2" fmla="*/ 2407024 h 2505269"/>
                <a:gd name="connsiteX3" fmla="*/ 2148891 w 2505269"/>
                <a:gd name="connsiteY3" fmla="*/ 2505269 h 2505269"/>
                <a:gd name="connsiteX4" fmla="*/ 575259 w 2505269"/>
                <a:gd name="connsiteY4" fmla="*/ 2505269 h 2505269"/>
                <a:gd name="connsiteX5" fmla="*/ 0 w 2505269"/>
                <a:gd name="connsiteY5" fmla="*/ 1930010 h 2505269"/>
                <a:gd name="connsiteX6" fmla="*/ 0 w 2505269"/>
                <a:gd name="connsiteY6" fmla="*/ 356378 h 2505269"/>
                <a:gd name="connsiteX7" fmla="*/ 98245 w 2505269"/>
                <a:gd name="connsiteY7" fmla="*/ 34745 h 250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5269" h="2505269">
                  <a:moveTo>
                    <a:pt x="126912" y="0"/>
                  </a:moveTo>
                  <a:lnTo>
                    <a:pt x="2505269" y="2378357"/>
                  </a:lnTo>
                  <a:lnTo>
                    <a:pt x="2470524" y="2407024"/>
                  </a:lnTo>
                  <a:cubicBezTo>
                    <a:pt x="2378712" y="2469051"/>
                    <a:pt x="2268031" y="2505269"/>
                    <a:pt x="2148891" y="2505269"/>
                  </a:cubicBezTo>
                  <a:lnTo>
                    <a:pt x="575259" y="2505269"/>
                  </a:lnTo>
                  <a:cubicBezTo>
                    <a:pt x="257552" y="2505269"/>
                    <a:pt x="0" y="2247717"/>
                    <a:pt x="0" y="1930010"/>
                  </a:cubicBezTo>
                  <a:lnTo>
                    <a:pt x="0" y="356378"/>
                  </a:lnTo>
                  <a:cubicBezTo>
                    <a:pt x="0" y="237238"/>
                    <a:pt x="36218" y="126557"/>
                    <a:pt x="98245" y="347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 userDrawn="1"/>
          </p:nvGrpSpPr>
          <p:grpSpPr>
            <a:xfrm>
              <a:off x="0" y="5803900"/>
              <a:ext cx="12192000" cy="1054101"/>
              <a:chOff x="0" y="5803900"/>
              <a:chExt cx="12192000" cy="1054101"/>
            </a:xfrm>
          </p:grpSpPr>
          <p:sp>
            <p:nvSpPr>
              <p:cNvPr id="12" name="任意多边形: 形状 11"/>
              <p:cNvSpPr/>
              <p:nvPr userDrawn="1">
                <p:custDataLst>
                  <p:tags r:id="rId5"/>
                </p:custDataLst>
              </p:nvPr>
            </p:nvSpPr>
            <p:spPr>
              <a:xfrm>
                <a:off x="0" y="5803900"/>
                <a:ext cx="12192000" cy="1054101"/>
              </a:xfrm>
              <a:custGeom>
                <a:avLst/>
                <a:gdLst>
                  <a:gd name="connsiteX0" fmla="*/ 0 w 14420850"/>
                  <a:gd name="connsiteY0" fmla="*/ 0 h 2000406"/>
                  <a:gd name="connsiteX1" fmla="*/ 4476750 w 14420850"/>
                  <a:gd name="connsiteY1" fmla="*/ 381000 h 2000406"/>
                  <a:gd name="connsiteX2" fmla="*/ 9753600 w 14420850"/>
                  <a:gd name="connsiteY2" fmla="*/ 1924050 h 2000406"/>
                  <a:gd name="connsiteX3" fmla="*/ 14420850 w 14420850"/>
                  <a:gd name="connsiteY3" fmla="*/ 1771650 h 2000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20850" h="2000406">
                    <a:moveTo>
                      <a:pt x="0" y="0"/>
                    </a:moveTo>
                    <a:cubicBezTo>
                      <a:pt x="1425575" y="30162"/>
                      <a:pt x="2851150" y="60325"/>
                      <a:pt x="4476750" y="381000"/>
                    </a:cubicBezTo>
                    <a:cubicBezTo>
                      <a:pt x="6102350" y="701675"/>
                      <a:pt x="8096250" y="1692275"/>
                      <a:pt x="9753600" y="1924050"/>
                    </a:cubicBezTo>
                    <a:cubicBezTo>
                      <a:pt x="11410950" y="2155825"/>
                      <a:pt x="13347700" y="1787525"/>
                      <a:pt x="14420850" y="1771650"/>
                    </a:cubicBezTo>
                  </a:path>
                </a:pathLst>
              </a:custGeom>
              <a:noFill/>
              <a:ln w="25400">
                <a:solidFill>
                  <a:schemeClr val="accent1">
                    <a:alpha val="7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0" y="6238800"/>
                <a:ext cx="12192000" cy="427833"/>
              </a:xfrm>
              <a:custGeom>
                <a:avLst/>
                <a:gdLst>
                  <a:gd name="connsiteX0" fmla="*/ 0 w 13004800"/>
                  <a:gd name="connsiteY0" fmla="*/ 139700 h 737215"/>
                  <a:gd name="connsiteX1" fmla="*/ 4330700 w 13004800"/>
                  <a:gd name="connsiteY1" fmla="*/ 127000 h 737215"/>
                  <a:gd name="connsiteX2" fmla="*/ 9601200 w 13004800"/>
                  <a:gd name="connsiteY2" fmla="*/ 736600 h 737215"/>
                  <a:gd name="connsiteX3" fmla="*/ 13004800 w 13004800"/>
                  <a:gd name="connsiteY3" fmla="*/ 0 h 737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04800" h="737215">
                    <a:moveTo>
                      <a:pt x="0" y="139700"/>
                    </a:moveTo>
                    <a:cubicBezTo>
                      <a:pt x="1365250" y="83608"/>
                      <a:pt x="2730500" y="27517"/>
                      <a:pt x="4330700" y="127000"/>
                    </a:cubicBezTo>
                    <a:cubicBezTo>
                      <a:pt x="5930900" y="226483"/>
                      <a:pt x="8155517" y="757767"/>
                      <a:pt x="9601200" y="736600"/>
                    </a:cubicBezTo>
                    <a:cubicBezTo>
                      <a:pt x="11046883" y="715433"/>
                      <a:pt x="12403667" y="112183"/>
                      <a:pt x="1300480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2356114" y="-8626"/>
            <a:ext cx="14548114" cy="7179888"/>
            <a:chOff x="-2356114" y="-8626"/>
            <a:chExt cx="14548114" cy="7179888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-20127" y="-8626"/>
              <a:ext cx="4883910" cy="6858000"/>
            </a:xfrm>
            <a:prstGeom prst="rect">
              <a:avLst/>
            </a:prstGeom>
          </p:spPr>
        </p:pic>
        <p:sp>
          <p:nvSpPr>
            <p:cNvPr id="9" name="任意多边形: 形状 8"/>
            <p:cNvSpPr/>
            <p:nvPr userDrawn="1">
              <p:custDataLst>
                <p:tags r:id="rId5"/>
              </p:custDataLst>
            </p:nvPr>
          </p:nvSpPr>
          <p:spPr>
            <a:xfrm flipH="1">
              <a:off x="1070148" y="0"/>
              <a:ext cx="11121852" cy="6849373"/>
            </a:xfrm>
            <a:custGeom>
              <a:avLst/>
              <a:gdLst>
                <a:gd name="connsiteX0" fmla="*/ 0 w 11121852"/>
                <a:gd name="connsiteY0" fmla="*/ 0 h 6849373"/>
                <a:gd name="connsiteX1" fmla="*/ 11121852 w 11121852"/>
                <a:gd name="connsiteY1" fmla="*/ 0 h 6849373"/>
                <a:gd name="connsiteX2" fmla="*/ 10961020 w 11121852"/>
                <a:gd name="connsiteY2" fmla="*/ 144709 h 6849373"/>
                <a:gd name="connsiteX3" fmla="*/ 7930602 w 11121852"/>
                <a:gd name="connsiteY3" fmla="*/ 2867817 h 6849373"/>
                <a:gd name="connsiteX4" fmla="*/ 7790136 w 11121852"/>
                <a:gd name="connsiteY4" fmla="*/ 5457666 h 6849373"/>
                <a:gd name="connsiteX5" fmla="*/ 9042722 w 11121852"/>
                <a:gd name="connsiteY5" fmla="*/ 6849373 h 6849373"/>
                <a:gd name="connsiteX6" fmla="*/ 0 w 11121852"/>
                <a:gd name="connsiteY6" fmla="*/ 6849373 h 684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21852" h="6849373">
                  <a:moveTo>
                    <a:pt x="0" y="0"/>
                  </a:moveTo>
                  <a:lnTo>
                    <a:pt x="11121852" y="0"/>
                  </a:lnTo>
                  <a:lnTo>
                    <a:pt x="10961020" y="144709"/>
                  </a:lnTo>
                  <a:cubicBezTo>
                    <a:pt x="10072244" y="944153"/>
                    <a:pt x="8758696" y="2122501"/>
                    <a:pt x="7930602" y="2867817"/>
                  </a:cubicBezTo>
                  <a:cubicBezTo>
                    <a:pt x="7176524" y="3546512"/>
                    <a:pt x="7113635" y="4706028"/>
                    <a:pt x="7790136" y="5457666"/>
                  </a:cubicBezTo>
                  <a:lnTo>
                    <a:pt x="9042722" y="6849373"/>
                  </a:lnTo>
                  <a:lnTo>
                    <a:pt x="0" y="684937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: 形状 6"/>
            <p:cNvSpPr/>
            <p:nvPr>
              <p:custDataLst>
                <p:tags r:id="rId6"/>
              </p:custDataLst>
            </p:nvPr>
          </p:nvSpPr>
          <p:spPr>
            <a:xfrm rot="1247821" flipH="1">
              <a:off x="-1276175" y="625377"/>
              <a:ext cx="5355581" cy="6545885"/>
            </a:xfrm>
            <a:custGeom>
              <a:avLst/>
              <a:gdLst>
                <a:gd name="connsiteX0" fmla="*/ 6004501 w 6438751"/>
                <a:gd name="connsiteY0" fmla="*/ 0 h 7763345"/>
                <a:gd name="connsiteX1" fmla="*/ 6438751 w 6438751"/>
                <a:gd name="connsiteY1" fmla="*/ 164930 h 7763345"/>
                <a:gd name="connsiteX2" fmla="*/ 3552837 w 6438751"/>
                <a:gd name="connsiteY2" fmla="*/ 7763345 h 7763345"/>
                <a:gd name="connsiteX3" fmla="*/ 0 w 6438751"/>
                <a:gd name="connsiteY3" fmla="*/ 6413960 h 7763345"/>
                <a:gd name="connsiteX4" fmla="*/ 2 w 6438751"/>
                <a:gd name="connsiteY4" fmla="*/ 2181038 h 7763345"/>
                <a:gd name="connsiteX5" fmla="*/ 2181038 w 6438751"/>
                <a:gd name="connsiteY5" fmla="*/ 0 h 7763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38751" h="7763345">
                  <a:moveTo>
                    <a:pt x="6004501" y="0"/>
                  </a:moveTo>
                  <a:lnTo>
                    <a:pt x="6438751" y="164930"/>
                  </a:lnTo>
                  <a:lnTo>
                    <a:pt x="3552837" y="7763345"/>
                  </a:lnTo>
                  <a:lnTo>
                    <a:pt x="0" y="6413960"/>
                  </a:lnTo>
                  <a:lnTo>
                    <a:pt x="2" y="2181038"/>
                  </a:lnTo>
                  <a:cubicBezTo>
                    <a:pt x="0" y="976485"/>
                    <a:pt x="976484" y="0"/>
                    <a:pt x="2181038" y="0"/>
                  </a:cubicBezTo>
                  <a:close/>
                </a:path>
              </a:pathLst>
            </a:cu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7"/>
              </p:custDataLst>
            </p:nvPr>
          </p:nvSpPr>
          <p:spPr>
            <a:xfrm rot="18719301" flipH="1" flipV="1">
              <a:off x="-1794929" y="501085"/>
              <a:ext cx="5788210" cy="6910579"/>
            </a:xfrm>
            <a:custGeom>
              <a:avLst/>
              <a:gdLst>
                <a:gd name="connsiteX0" fmla="*/ 684462 w 5788210"/>
                <a:gd name="connsiteY0" fmla="*/ 6910579 h 6910579"/>
                <a:gd name="connsiteX1" fmla="*/ 5788210 w 5788210"/>
                <a:gd name="connsiteY1" fmla="*/ 2317023 h 6910579"/>
                <a:gd name="connsiteX2" fmla="*/ 3702806 w 5788210"/>
                <a:gd name="connsiteY2" fmla="*/ 0 h 6910579"/>
                <a:gd name="connsiteX3" fmla="*/ 1831018 w 5788210"/>
                <a:gd name="connsiteY3" fmla="*/ 0 h 6910579"/>
                <a:gd name="connsiteX4" fmla="*/ 1 w 5788210"/>
                <a:gd name="connsiteY4" fmla="*/ 1836961 h 6910579"/>
                <a:gd name="connsiteX5" fmla="*/ 3291 w 5788210"/>
                <a:gd name="connsiteY5" fmla="*/ 6142251 h 6910579"/>
                <a:gd name="connsiteX6" fmla="*/ 632359 w 5788210"/>
                <a:gd name="connsiteY6" fmla="*/ 6850646 h 691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88210" h="6910579">
                  <a:moveTo>
                    <a:pt x="684462" y="6910579"/>
                  </a:moveTo>
                  <a:lnTo>
                    <a:pt x="5788210" y="2317023"/>
                  </a:lnTo>
                  <a:lnTo>
                    <a:pt x="3702806" y="0"/>
                  </a:lnTo>
                  <a:lnTo>
                    <a:pt x="1831018" y="0"/>
                  </a:lnTo>
                  <a:cubicBezTo>
                    <a:pt x="819774" y="0"/>
                    <a:pt x="-1" y="822437"/>
                    <a:pt x="1" y="1836961"/>
                  </a:cubicBezTo>
                  <a:cubicBezTo>
                    <a:pt x="0" y="3025343"/>
                    <a:pt x="3292" y="4953869"/>
                    <a:pt x="3291" y="6142251"/>
                  </a:cubicBezTo>
                  <a:cubicBezTo>
                    <a:pt x="277129" y="6442753"/>
                    <a:pt x="481509" y="6677128"/>
                    <a:pt x="632359" y="6850646"/>
                  </a:cubicBezTo>
                  <a:close/>
                </a:path>
              </a:pathLst>
            </a:cu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baseline="0">
                <a:latin typeface="微软雅黑" panose="020B0503020204020204" pitchFamily="3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5442585" y="2618740"/>
            <a:ext cx="5260975" cy="2078355"/>
          </a:xfrm>
        </p:spPr>
        <p:txBody>
          <a:bodyPr lIns="90000" tIns="46800" rIns="90000" bIns="0" anchor="b" anchorCtr="0">
            <a:normAutofit/>
          </a:bodyPr>
          <a:lstStyle>
            <a:lvl1pPr marL="0" indent="0" algn="l">
              <a:buFont typeface="Arial" panose="020B0604020202090204" pitchFamily="34" charset="0"/>
              <a:buNone/>
              <a:defRPr sz="9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5442585" y="4708816"/>
            <a:ext cx="5260975" cy="709612"/>
          </a:xfrm>
        </p:spPr>
        <p:txBody>
          <a:bodyPr lIns="90000" tIns="0" rIns="90000" bIns="46800">
            <a:normAutofit/>
          </a:bodyPr>
          <a:lstStyle>
            <a:lvl1pPr marL="0" indent="0">
              <a:buNone/>
              <a:defRPr sz="2400" spc="200" baseline="0"/>
            </a:lvl1pPr>
          </a:lstStyle>
          <a:p>
            <a:pPr lvl="0"/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 userDrawn="1">
            <p:custDataLst>
              <p:tags r:id="rId2"/>
            </p:custDataLst>
          </p:nvPr>
        </p:nvSpPr>
        <p:spPr>
          <a:xfrm rot="18900000">
            <a:off x="523240" y="-327660"/>
            <a:ext cx="713105" cy="713105"/>
          </a:xfrm>
          <a:custGeom>
            <a:avLst/>
            <a:gdLst>
              <a:gd name="connsiteX0" fmla="*/ 126912 w 2505269"/>
              <a:gd name="connsiteY0" fmla="*/ 0 h 2505269"/>
              <a:gd name="connsiteX1" fmla="*/ 2505269 w 2505269"/>
              <a:gd name="connsiteY1" fmla="*/ 2378357 h 2505269"/>
              <a:gd name="connsiteX2" fmla="*/ 2470524 w 2505269"/>
              <a:gd name="connsiteY2" fmla="*/ 2407024 h 2505269"/>
              <a:gd name="connsiteX3" fmla="*/ 2148891 w 2505269"/>
              <a:gd name="connsiteY3" fmla="*/ 2505269 h 2505269"/>
              <a:gd name="connsiteX4" fmla="*/ 575259 w 2505269"/>
              <a:gd name="connsiteY4" fmla="*/ 2505269 h 2505269"/>
              <a:gd name="connsiteX5" fmla="*/ 0 w 2505269"/>
              <a:gd name="connsiteY5" fmla="*/ 1930010 h 2505269"/>
              <a:gd name="connsiteX6" fmla="*/ 0 w 2505269"/>
              <a:gd name="connsiteY6" fmla="*/ 356378 h 2505269"/>
              <a:gd name="connsiteX7" fmla="*/ 98245 w 2505269"/>
              <a:gd name="connsiteY7" fmla="*/ 34745 h 250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5269" h="2505269">
                <a:moveTo>
                  <a:pt x="126912" y="0"/>
                </a:moveTo>
                <a:lnTo>
                  <a:pt x="2505269" y="2378357"/>
                </a:lnTo>
                <a:lnTo>
                  <a:pt x="2470524" y="2407024"/>
                </a:lnTo>
                <a:cubicBezTo>
                  <a:pt x="2378712" y="2469051"/>
                  <a:pt x="2268031" y="2505269"/>
                  <a:pt x="2148891" y="2505269"/>
                </a:cubicBezTo>
                <a:lnTo>
                  <a:pt x="575259" y="2505269"/>
                </a:lnTo>
                <a:cubicBezTo>
                  <a:pt x="257552" y="2505269"/>
                  <a:pt x="0" y="2247717"/>
                  <a:pt x="0" y="1930010"/>
                </a:cubicBezTo>
                <a:lnTo>
                  <a:pt x="0" y="356378"/>
                </a:lnTo>
                <a:cubicBezTo>
                  <a:pt x="0" y="237238"/>
                  <a:pt x="36218" y="126557"/>
                  <a:pt x="98245" y="347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微软雅黑" panose="020B0503020204020204" pitchFamily="34" charset="-122"/>
            </a:endParaRPr>
          </a:p>
        </p:txBody>
      </p:sp>
      <p:sp>
        <p:nvSpPr>
          <p:cNvPr id="14" name="任意多边形: 形状 13"/>
          <p:cNvSpPr/>
          <p:nvPr userDrawn="1">
            <p:custDataLst>
              <p:tags r:id="rId3"/>
            </p:custDataLst>
          </p:nvPr>
        </p:nvSpPr>
        <p:spPr>
          <a:xfrm rot="1247821" flipV="1">
            <a:off x="11575415" y="1901825"/>
            <a:ext cx="1766570" cy="4652010"/>
          </a:xfrm>
          <a:custGeom>
            <a:avLst/>
            <a:gdLst>
              <a:gd name="connsiteX0" fmla="*/ 0 w 1766762"/>
              <a:gd name="connsiteY0" fmla="*/ 4651763 h 4651763"/>
              <a:gd name="connsiteX1" fmla="*/ 1766762 w 1766762"/>
              <a:gd name="connsiteY1" fmla="*/ 0 h 4651763"/>
              <a:gd name="connsiteX2" fmla="*/ 1628644 w 1766762"/>
              <a:gd name="connsiteY2" fmla="*/ 7070 h 4651763"/>
              <a:gd name="connsiteX3" fmla="*/ 2 w 1766762"/>
              <a:gd name="connsiteY3" fmla="*/ 1836580 h 4651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6762" h="4651763">
                <a:moveTo>
                  <a:pt x="0" y="4651763"/>
                </a:moveTo>
                <a:lnTo>
                  <a:pt x="1766762" y="0"/>
                </a:lnTo>
                <a:lnTo>
                  <a:pt x="1628644" y="7070"/>
                </a:lnTo>
                <a:cubicBezTo>
                  <a:pt x="713859" y="101246"/>
                  <a:pt x="1" y="884405"/>
                  <a:pt x="2" y="1836580"/>
                </a:cubicBezTo>
                <a:close/>
              </a:path>
            </a:pathLst>
          </a:custGeom>
          <a:noFill/>
          <a:ln w="285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/>
          <p:cNvSpPr/>
          <p:nvPr userDrawn="1">
            <p:custDataLst>
              <p:tags r:id="rId4"/>
            </p:custDataLst>
          </p:nvPr>
        </p:nvSpPr>
        <p:spPr>
          <a:xfrm rot="8100000">
            <a:off x="10953750" y="6478270"/>
            <a:ext cx="713105" cy="713105"/>
          </a:xfrm>
          <a:custGeom>
            <a:avLst/>
            <a:gdLst>
              <a:gd name="connsiteX0" fmla="*/ 126912 w 2505269"/>
              <a:gd name="connsiteY0" fmla="*/ 0 h 2505269"/>
              <a:gd name="connsiteX1" fmla="*/ 2505269 w 2505269"/>
              <a:gd name="connsiteY1" fmla="*/ 2378357 h 2505269"/>
              <a:gd name="connsiteX2" fmla="*/ 2470524 w 2505269"/>
              <a:gd name="connsiteY2" fmla="*/ 2407024 h 2505269"/>
              <a:gd name="connsiteX3" fmla="*/ 2148891 w 2505269"/>
              <a:gd name="connsiteY3" fmla="*/ 2505269 h 2505269"/>
              <a:gd name="connsiteX4" fmla="*/ 575259 w 2505269"/>
              <a:gd name="connsiteY4" fmla="*/ 2505269 h 2505269"/>
              <a:gd name="connsiteX5" fmla="*/ 0 w 2505269"/>
              <a:gd name="connsiteY5" fmla="*/ 1930010 h 2505269"/>
              <a:gd name="connsiteX6" fmla="*/ 0 w 2505269"/>
              <a:gd name="connsiteY6" fmla="*/ 356378 h 2505269"/>
              <a:gd name="connsiteX7" fmla="*/ 98245 w 2505269"/>
              <a:gd name="connsiteY7" fmla="*/ 34745 h 250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5269" h="2505269">
                <a:moveTo>
                  <a:pt x="126912" y="0"/>
                </a:moveTo>
                <a:lnTo>
                  <a:pt x="2505269" y="2378357"/>
                </a:lnTo>
                <a:lnTo>
                  <a:pt x="2470524" y="2407024"/>
                </a:lnTo>
                <a:cubicBezTo>
                  <a:pt x="2378712" y="2469051"/>
                  <a:pt x="2268031" y="2505269"/>
                  <a:pt x="2148891" y="2505269"/>
                </a:cubicBezTo>
                <a:lnTo>
                  <a:pt x="575259" y="2505269"/>
                </a:lnTo>
                <a:cubicBezTo>
                  <a:pt x="257552" y="2505269"/>
                  <a:pt x="0" y="2247717"/>
                  <a:pt x="0" y="1930010"/>
                </a:cubicBezTo>
                <a:lnTo>
                  <a:pt x="0" y="356378"/>
                </a:lnTo>
                <a:cubicBezTo>
                  <a:pt x="0" y="237238"/>
                  <a:pt x="36218" y="126557"/>
                  <a:pt x="98245" y="347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 dirty="0">
              <a:latin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/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: 形状 10"/>
          <p:cNvSpPr/>
          <p:nvPr userDrawn="1">
            <p:custDataLst>
              <p:tags r:id="rId3"/>
            </p:custDataLst>
          </p:nvPr>
        </p:nvSpPr>
        <p:spPr>
          <a:xfrm rot="18900000">
            <a:off x="5607685" y="-448945"/>
            <a:ext cx="973455" cy="973455"/>
          </a:xfrm>
          <a:custGeom>
            <a:avLst/>
            <a:gdLst>
              <a:gd name="connsiteX0" fmla="*/ 126912 w 2505269"/>
              <a:gd name="connsiteY0" fmla="*/ 0 h 2505269"/>
              <a:gd name="connsiteX1" fmla="*/ 2505269 w 2505269"/>
              <a:gd name="connsiteY1" fmla="*/ 2378357 h 2505269"/>
              <a:gd name="connsiteX2" fmla="*/ 2470524 w 2505269"/>
              <a:gd name="connsiteY2" fmla="*/ 2407024 h 2505269"/>
              <a:gd name="connsiteX3" fmla="*/ 2148891 w 2505269"/>
              <a:gd name="connsiteY3" fmla="*/ 2505269 h 2505269"/>
              <a:gd name="connsiteX4" fmla="*/ 575259 w 2505269"/>
              <a:gd name="connsiteY4" fmla="*/ 2505269 h 2505269"/>
              <a:gd name="connsiteX5" fmla="*/ 0 w 2505269"/>
              <a:gd name="connsiteY5" fmla="*/ 1930010 h 2505269"/>
              <a:gd name="connsiteX6" fmla="*/ 0 w 2505269"/>
              <a:gd name="connsiteY6" fmla="*/ 356378 h 2505269"/>
              <a:gd name="connsiteX7" fmla="*/ 98245 w 2505269"/>
              <a:gd name="connsiteY7" fmla="*/ 34745 h 250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5269" h="2505269">
                <a:moveTo>
                  <a:pt x="126912" y="0"/>
                </a:moveTo>
                <a:lnTo>
                  <a:pt x="2505269" y="2378357"/>
                </a:lnTo>
                <a:lnTo>
                  <a:pt x="2470524" y="2407024"/>
                </a:lnTo>
                <a:cubicBezTo>
                  <a:pt x="2378712" y="2469051"/>
                  <a:pt x="2268031" y="2505269"/>
                  <a:pt x="2148891" y="2505269"/>
                </a:cubicBezTo>
                <a:lnTo>
                  <a:pt x="575259" y="2505269"/>
                </a:lnTo>
                <a:cubicBezTo>
                  <a:pt x="257552" y="2505269"/>
                  <a:pt x="0" y="2247717"/>
                  <a:pt x="0" y="1930010"/>
                </a:cubicBezTo>
                <a:lnTo>
                  <a:pt x="0" y="356378"/>
                </a:lnTo>
                <a:cubicBezTo>
                  <a:pt x="0" y="237238"/>
                  <a:pt x="36218" y="126557"/>
                  <a:pt x="98245" y="347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微软雅黑" panose="020B0503020204020204" pitchFamily="34" charset="-122"/>
            </a:endParaRPr>
          </a:p>
        </p:txBody>
      </p:sp>
      <p:sp>
        <p:nvSpPr>
          <p:cNvPr id="13" name="任意多边形: 形状 12"/>
          <p:cNvSpPr/>
          <p:nvPr userDrawn="1">
            <p:custDataLst>
              <p:tags r:id="rId4"/>
            </p:custDataLst>
          </p:nvPr>
        </p:nvSpPr>
        <p:spPr>
          <a:xfrm>
            <a:off x="0" y="5803900"/>
            <a:ext cx="12192000" cy="1054100"/>
          </a:xfrm>
          <a:custGeom>
            <a:avLst/>
            <a:gdLst>
              <a:gd name="connsiteX0" fmla="*/ 0 w 14420850"/>
              <a:gd name="connsiteY0" fmla="*/ 0 h 2000406"/>
              <a:gd name="connsiteX1" fmla="*/ 4476750 w 14420850"/>
              <a:gd name="connsiteY1" fmla="*/ 381000 h 2000406"/>
              <a:gd name="connsiteX2" fmla="*/ 9753600 w 14420850"/>
              <a:gd name="connsiteY2" fmla="*/ 1924050 h 2000406"/>
              <a:gd name="connsiteX3" fmla="*/ 14420850 w 14420850"/>
              <a:gd name="connsiteY3" fmla="*/ 1771650 h 2000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20850" h="2000406">
                <a:moveTo>
                  <a:pt x="0" y="0"/>
                </a:moveTo>
                <a:cubicBezTo>
                  <a:pt x="1425575" y="30162"/>
                  <a:pt x="2851150" y="60325"/>
                  <a:pt x="4476750" y="381000"/>
                </a:cubicBezTo>
                <a:cubicBezTo>
                  <a:pt x="6102350" y="701675"/>
                  <a:pt x="8096250" y="1692275"/>
                  <a:pt x="9753600" y="1924050"/>
                </a:cubicBezTo>
                <a:cubicBezTo>
                  <a:pt x="11410950" y="2155825"/>
                  <a:pt x="13347700" y="1787525"/>
                  <a:pt x="14420850" y="1771650"/>
                </a:cubicBezTo>
              </a:path>
            </a:pathLst>
          </a:custGeom>
          <a:noFill/>
          <a:ln w="2540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 userDrawn="1">
            <p:custDataLst>
              <p:tags r:id="rId5"/>
            </p:custDataLst>
          </p:nvPr>
        </p:nvSpPr>
        <p:spPr>
          <a:xfrm>
            <a:off x="0" y="6238875"/>
            <a:ext cx="12192000" cy="427990"/>
          </a:xfrm>
          <a:custGeom>
            <a:avLst/>
            <a:gdLst>
              <a:gd name="connsiteX0" fmla="*/ 0 w 13004800"/>
              <a:gd name="connsiteY0" fmla="*/ 139700 h 737215"/>
              <a:gd name="connsiteX1" fmla="*/ 4330700 w 13004800"/>
              <a:gd name="connsiteY1" fmla="*/ 127000 h 737215"/>
              <a:gd name="connsiteX2" fmla="*/ 9601200 w 13004800"/>
              <a:gd name="connsiteY2" fmla="*/ 736600 h 737215"/>
              <a:gd name="connsiteX3" fmla="*/ 13004800 w 13004800"/>
              <a:gd name="connsiteY3" fmla="*/ 0 h 73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4800" h="737215">
                <a:moveTo>
                  <a:pt x="0" y="139700"/>
                </a:moveTo>
                <a:cubicBezTo>
                  <a:pt x="1365250" y="83608"/>
                  <a:pt x="2730500" y="27517"/>
                  <a:pt x="4330700" y="127000"/>
                </a:cubicBezTo>
                <a:cubicBezTo>
                  <a:pt x="5930900" y="226483"/>
                  <a:pt x="8155517" y="757767"/>
                  <a:pt x="9601200" y="736600"/>
                </a:cubicBezTo>
                <a:cubicBezTo>
                  <a:pt x="11046883" y="715433"/>
                  <a:pt x="12403667" y="112183"/>
                  <a:pt x="1300480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100800" tIns="39600" rIns="75600" bIns="39600" anchor="ctr">
            <a:noAutofit/>
          </a:bodyPr>
          <a:lstStyle>
            <a:lvl1pPr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5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6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bg2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任意多边形: 形状 12"/>
          <p:cNvSpPr/>
          <p:nvPr userDrawn="1">
            <p:custDataLst>
              <p:tags r:id="rId3"/>
            </p:custDataLst>
          </p:nvPr>
        </p:nvSpPr>
        <p:spPr>
          <a:xfrm rot="18900000">
            <a:off x="523240" y="-327660"/>
            <a:ext cx="713105" cy="713105"/>
          </a:xfrm>
          <a:custGeom>
            <a:avLst/>
            <a:gdLst>
              <a:gd name="connsiteX0" fmla="*/ 126912 w 2505269"/>
              <a:gd name="connsiteY0" fmla="*/ 0 h 2505269"/>
              <a:gd name="connsiteX1" fmla="*/ 2505269 w 2505269"/>
              <a:gd name="connsiteY1" fmla="*/ 2378357 h 2505269"/>
              <a:gd name="connsiteX2" fmla="*/ 2470524 w 2505269"/>
              <a:gd name="connsiteY2" fmla="*/ 2407024 h 2505269"/>
              <a:gd name="connsiteX3" fmla="*/ 2148891 w 2505269"/>
              <a:gd name="connsiteY3" fmla="*/ 2505269 h 2505269"/>
              <a:gd name="connsiteX4" fmla="*/ 575259 w 2505269"/>
              <a:gd name="connsiteY4" fmla="*/ 2505269 h 2505269"/>
              <a:gd name="connsiteX5" fmla="*/ 0 w 2505269"/>
              <a:gd name="connsiteY5" fmla="*/ 1930010 h 2505269"/>
              <a:gd name="connsiteX6" fmla="*/ 0 w 2505269"/>
              <a:gd name="connsiteY6" fmla="*/ 356378 h 2505269"/>
              <a:gd name="connsiteX7" fmla="*/ 98245 w 2505269"/>
              <a:gd name="connsiteY7" fmla="*/ 34745 h 250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5269" h="2505269">
                <a:moveTo>
                  <a:pt x="126912" y="0"/>
                </a:moveTo>
                <a:lnTo>
                  <a:pt x="2505269" y="2378357"/>
                </a:lnTo>
                <a:lnTo>
                  <a:pt x="2470524" y="2407024"/>
                </a:lnTo>
                <a:cubicBezTo>
                  <a:pt x="2378712" y="2469051"/>
                  <a:pt x="2268031" y="2505269"/>
                  <a:pt x="2148891" y="2505269"/>
                </a:cubicBezTo>
                <a:lnTo>
                  <a:pt x="575259" y="2505269"/>
                </a:lnTo>
                <a:cubicBezTo>
                  <a:pt x="257552" y="2505269"/>
                  <a:pt x="0" y="2247717"/>
                  <a:pt x="0" y="1930010"/>
                </a:cubicBezTo>
                <a:lnTo>
                  <a:pt x="0" y="356378"/>
                </a:lnTo>
                <a:cubicBezTo>
                  <a:pt x="0" y="237238"/>
                  <a:pt x="36218" y="126557"/>
                  <a:pt x="98245" y="347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 dirty="0">
              <a:latin typeface="微软雅黑" panose="020B0503020204020204" pitchFamily="34" charset="-122"/>
            </a:endParaRPr>
          </a:p>
        </p:txBody>
      </p:sp>
      <p:sp>
        <p:nvSpPr>
          <p:cNvPr id="14" name="任意多边形: 形状 13"/>
          <p:cNvSpPr/>
          <p:nvPr userDrawn="1">
            <p:custDataLst>
              <p:tags r:id="rId4"/>
            </p:custDataLst>
          </p:nvPr>
        </p:nvSpPr>
        <p:spPr>
          <a:xfrm rot="1247821" flipV="1">
            <a:off x="11575415" y="1901825"/>
            <a:ext cx="1766570" cy="4652010"/>
          </a:xfrm>
          <a:custGeom>
            <a:avLst/>
            <a:gdLst>
              <a:gd name="connsiteX0" fmla="*/ 0 w 1766762"/>
              <a:gd name="connsiteY0" fmla="*/ 4651763 h 4651763"/>
              <a:gd name="connsiteX1" fmla="*/ 1766762 w 1766762"/>
              <a:gd name="connsiteY1" fmla="*/ 0 h 4651763"/>
              <a:gd name="connsiteX2" fmla="*/ 1628644 w 1766762"/>
              <a:gd name="connsiteY2" fmla="*/ 7070 h 4651763"/>
              <a:gd name="connsiteX3" fmla="*/ 2 w 1766762"/>
              <a:gd name="connsiteY3" fmla="*/ 1836580 h 4651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6762" h="4651763">
                <a:moveTo>
                  <a:pt x="0" y="4651763"/>
                </a:moveTo>
                <a:lnTo>
                  <a:pt x="1766762" y="0"/>
                </a:lnTo>
                <a:lnTo>
                  <a:pt x="1628644" y="7070"/>
                </a:lnTo>
                <a:cubicBezTo>
                  <a:pt x="713859" y="101246"/>
                  <a:pt x="1" y="884405"/>
                  <a:pt x="2" y="1836580"/>
                </a:cubicBezTo>
                <a:close/>
              </a:path>
            </a:pathLst>
          </a:custGeom>
          <a:noFill/>
          <a:ln w="285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任意多边形: 形状 14"/>
          <p:cNvSpPr/>
          <p:nvPr userDrawn="1">
            <p:custDataLst>
              <p:tags r:id="rId5"/>
            </p:custDataLst>
          </p:nvPr>
        </p:nvSpPr>
        <p:spPr>
          <a:xfrm rot="8100000">
            <a:off x="10953750" y="6478270"/>
            <a:ext cx="713105" cy="713105"/>
          </a:xfrm>
          <a:custGeom>
            <a:avLst/>
            <a:gdLst>
              <a:gd name="connsiteX0" fmla="*/ 126912 w 2505269"/>
              <a:gd name="connsiteY0" fmla="*/ 0 h 2505269"/>
              <a:gd name="connsiteX1" fmla="*/ 2505269 w 2505269"/>
              <a:gd name="connsiteY1" fmla="*/ 2378357 h 2505269"/>
              <a:gd name="connsiteX2" fmla="*/ 2470524 w 2505269"/>
              <a:gd name="connsiteY2" fmla="*/ 2407024 h 2505269"/>
              <a:gd name="connsiteX3" fmla="*/ 2148891 w 2505269"/>
              <a:gd name="connsiteY3" fmla="*/ 2505269 h 2505269"/>
              <a:gd name="connsiteX4" fmla="*/ 575259 w 2505269"/>
              <a:gd name="connsiteY4" fmla="*/ 2505269 h 2505269"/>
              <a:gd name="connsiteX5" fmla="*/ 0 w 2505269"/>
              <a:gd name="connsiteY5" fmla="*/ 1930010 h 2505269"/>
              <a:gd name="connsiteX6" fmla="*/ 0 w 2505269"/>
              <a:gd name="connsiteY6" fmla="*/ 356378 h 2505269"/>
              <a:gd name="connsiteX7" fmla="*/ 98245 w 2505269"/>
              <a:gd name="connsiteY7" fmla="*/ 34745 h 250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5269" h="2505269">
                <a:moveTo>
                  <a:pt x="126912" y="0"/>
                </a:moveTo>
                <a:lnTo>
                  <a:pt x="2505269" y="2378357"/>
                </a:lnTo>
                <a:lnTo>
                  <a:pt x="2470524" y="2407024"/>
                </a:lnTo>
                <a:cubicBezTo>
                  <a:pt x="2378712" y="2469051"/>
                  <a:pt x="2268031" y="2505269"/>
                  <a:pt x="2148891" y="2505269"/>
                </a:cubicBezTo>
                <a:lnTo>
                  <a:pt x="575259" y="2505269"/>
                </a:lnTo>
                <a:cubicBezTo>
                  <a:pt x="257552" y="2505269"/>
                  <a:pt x="0" y="2247717"/>
                  <a:pt x="0" y="1930010"/>
                </a:cubicBezTo>
                <a:lnTo>
                  <a:pt x="0" y="356378"/>
                </a:lnTo>
                <a:cubicBezTo>
                  <a:pt x="0" y="237238"/>
                  <a:pt x="36218" y="126557"/>
                  <a:pt x="98245" y="347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 dirty="0">
              <a:latin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100800" tIns="39600" rIns="75600" bIns="39600" anchor="ctr">
            <a:noAutofit/>
          </a:bodyPr>
          <a:lstStyle>
            <a:lvl1pPr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2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任意多边形: 形状 11"/>
          <p:cNvSpPr/>
          <p:nvPr userDrawn="1">
            <p:custDataLst>
              <p:tags r:id="rId3"/>
            </p:custDataLst>
          </p:nvPr>
        </p:nvSpPr>
        <p:spPr>
          <a:xfrm rot="18900000">
            <a:off x="5739130" y="-327660"/>
            <a:ext cx="713105" cy="713105"/>
          </a:xfrm>
          <a:custGeom>
            <a:avLst/>
            <a:gdLst>
              <a:gd name="connsiteX0" fmla="*/ 126912 w 2505269"/>
              <a:gd name="connsiteY0" fmla="*/ 0 h 2505269"/>
              <a:gd name="connsiteX1" fmla="*/ 2505269 w 2505269"/>
              <a:gd name="connsiteY1" fmla="*/ 2378357 h 2505269"/>
              <a:gd name="connsiteX2" fmla="*/ 2470524 w 2505269"/>
              <a:gd name="connsiteY2" fmla="*/ 2407024 h 2505269"/>
              <a:gd name="connsiteX3" fmla="*/ 2148891 w 2505269"/>
              <a:gd name="connsiteY3" fmla="*/ 2505269 h 2505269"/>
              <a:gd name="connsiteX4" fmla="*/ 575259 w 2505269"/>
              <a:gd name="connsiteY4" fmla="*/ 2505269 h 2505269"/>
              <a:gd name="connsiteX5" fmla="*/ 0 w 2505269"/>
              <a:gd name="connsiteY5" fmla="*/ 1930010 h 2505269"/>
              <a:gd name="connsiteX6" fmla="*/ 0 w 2505269"/>
              <a:gd name="connsiteY6" fmla="*/ 356378 h 2505269"/>
              <a:gd name="connsiteX7" fmla="*/ 98245 w 2505269"/>
              <a:gd name="connsiteY7" fmla="*/ 34745 h 250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5269" h="2505269">
                <a:moveTo>
                  <a:pt x="126912" y="0"/>
                </a:moveTo>
                <a:lnTo>
                  <a:pt x="2505269" y="2378357"/>
                </a:lnTo>
                <a:lnTo>
                  <a:pt x="2470524" y="2407024"/>
                </a:lnTo>
                <a:cubicBezTo>
                  <a:pt x="2378712" y="2469051"/>
                  <a:pt x="2268031" y="2505269"/>
                  <a:pt x="2148891" y="2505269"/>
                </a:cubicBezTo>
                <a:lnTo>
                  <a:pt x="575259" y="2505269"/>
                </a:lnTo>
                <a:cubicBezTo>
                  <a:pt x="257552" y="2505269"/>
                  <a:pt x="0" y="2247717"/>
                  <a:pt x="0" y="1930010"/>
                </a:cubicBezTo>
                <a:lnTo>
                  <a:pt x="0" y="356378"/>
                </a:lnTo>
                <a:cubicBezTo>
                  <a:pt x="0" y="237238"/>
                  <a:pt x="36218" y="126557"/>
                  <a:pt x="98245" y="347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微软雅黑" panose="020B0503020204020204" pitchFamily="34" charset="-122"/>
            </a:endParaRPr>
          </a:p>
        </p:txBody>
      </p:sp>
      <p:sp>
        <p:nvSpPr>
          <p:cNvPr id="3" name="任意多边形: 形状 2"/>
          <p:cNvSpPr/>
          <p:nvPr userDrawn="1">
            <p:custDataLst>
              <p:tags r:id="rId4"/>
            </p:custDataLst>
          </p:nvPr>
        </p:nvSpPr>
        <p:spPr>
          <a:xfrm>
            <a:off x="0" y="5803900"/>
            <a:ext cx="12192000" cy="1054100"/>
          </a:xfrm>
          <a:custGeom>
            <a:avLst/>
            <a:gdLst>
              <a:gd name="connsiteX0" fmla="*/ 0 w 14420850"/>
              <a:gd name="connsiteY0" fmla="*/ 0 h 2000406"/>
              <a:gd name="connsiteX1" fmla="*/ 4476750 w 14420850"/>
              <a:gd name="connsiteY1" fmla="*/ 381000 h 2000406"/>
              <a:gd name="connsiteX2" fmla="*/ 9753600 w 14420850"/>
              <a:gd name="connsiteY2" fmla="*/ 1924050 h 2000406"/>
              <a:gd name="connsiteX3" fmla="*/ 14420850 w 14420850"/>
              <a:gd name="connsiteY3" fmla="*/ 1771650 h 2000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20850" h="2000406">
                <a:moveTo>
                  <a:pt x="0" y="0"/>
                </a:moveTo>
                <a:cubicBezTo>
                  <a:pt x="1425575" y="30162"/>
                  <a:pt x="2851150" y="60325"/>
                  <a:pt x="4476750" y="381000"/>
                </a:cubicBezTo>
                <a:cubicBezTo>
                  <a:pt x="6102350" y="701675"/>
                  <a:pt x="8096250" y="1692275"/>
                  <a:pt x="9753600" y="1924050"/>
                </a:cubicBezTo>
                <a:cubicBezTo>
                  <a:pt x="11410950" y="2155825"/>
                  <a:pt x="13347700" y="1787525"/>
                  <a:pt x="14420850" y="1771650"/>
                </a:cubicBezTo>
              </a:path>
            </a:pathLst>
          </a:custGeom>
          <a:noFill/>
          <a:ln w="2540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/>
          <p:cNvSpPr/>
          <p:nvPr userDrawn="1">
            <p:custDataLst>
              <p:tags r:id="rId5"/>
            </p:custDataLst>
          </p:nvPr>
        </p:nvSpPr>
        <p:spPr>
          <a:xfrm>
            <a:off x="0" y="6238875"/>
            <a:ext cx="12192000" cy="427990"/>
          </a:xfrm>
          <a:custGeom>
            <a:avLst/>
            <a:gdLst>
              <a:gd name="connsiteX0" fmla="*/ 0 w 13004800"/>
              <a:gd name="connsiteY0" fmla="*/ 139700 h 737215"/>
              <a:gd name="connsiteX1" fmla="*/ 4330700 w 13004800"/>
              <a:gd name="connsiteY1" fmla="*/ 127000 h 737215"/>
              <a:gd name="connsiteX2" fmla="*/ 9601200 w 13004800"/>
              <a:gd name="connsiteY2" fmla="*/ 736600 h 737215"/>
              <a:gd name="connsiteX3" fmla="*/ 13004800 w 13004800"/>
              <a:gd name="connsiteY3" fmla="*/ 0 h 73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4800" h="737215">
                <a:moveTo>
                  <a:pt x="0" y="139700"/>
                </a:moveTo>
                <a:cubicBezTo>
                  <a:pt x="1365250" y="83608"/>
                  <a:pt x="2730500" y="27517"/>
                  <a:pt x="4330700" y="127000"/>
                </a:cubicBezTo>
                <a:cubicBezTo>
                  <a:pt x="5930900" y="226483"/>
                  <a:pt x="8155517" y="757767"/>
                  <a:pt x="9601200" y="736600"/>
                </a:cubicBezTo>
                <a:cubicBezTo>
                  <a:pt x="11046883" y="715433"/>
                  <a:pt x="12403667" y="112183"/>
                  <a:pt x="1300480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bg2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任意多边形: 形状 14"/>
          <p:cNvSpPr/>
          <p:nvPr userDrawn="1">
            <p:custDataLst>
              <p:tags r:id="rId3"/>
            </p:custDataLst>
          </p:nvPr>
        </p:nvSpPr>
        <p:spPr>
          <a:xfrm rot="18900000">
            <a:off x="5739331" y="-327414"/>
            <a:ext cx="713339" cy="713339"/>
          </a:xfrm>
          <a:custGeom>
            <a:avLst/>
            <a:gdLst>
              <a:gd name="connsiteX0" fmla="*/ 126912 w 2505269"/>
              <a:gd name="connsiteY0" fmla="*/ 0 h 2505269"/>
              <a:gd name="connsiteX1" fmla="*/ 2505269 w 2505269"/>
              <a:gd name="connsiteY1" fmla="*/ 2378357 h 2505269"/>
              <a:gd name="connsiteX2" fmla="*/ 2470524 w 2505269"/>
              <a:gd name="connsiteY2" fmla="*/ 2407024 h 2505269"/>
              <a:gd name="connsiteX3" fmla="*/ 2148891 w 2505269"/>
              <a:gd name="connsiteY3" fmla="*/ 2505269 h 2505269"/>
              <a:gd name="connsiteX4" fmla="*/ 575259 w 2505269"/>
              <a:gd name="connsiteY4" fmla="*/ 2505269 h 2505269"/>
              <a:gd name="connsiteX5" fmla="*/ 0 w 2505269"/>
              <a:gd name="connsiteY5" fmla="*/ 1930010 h 2505269"/>
              <a:gd name="connsiteX6" fmla="*/ 0 w 2505269"/>
              <a:gd name="connsiteY6" fmla="*/ 356378 h 2505269"/>
              <a:gd name="connsiteX7" fmla="*/ 98245 w 2505269"/>
              <a:gd name="connsiteY7" fmla="*/ 34745 h 250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5269" h="2505269">
                <a:moveTo>
                  <a:pt x="126912" y="0"/>
                </a:moveTo>
                <a:lnTo>
                  <a:pt x="2505269" y="2378357"/>
                </a:lnTo>
                <a:lnTo>
                  <a:pt x="2470524" y="2407024"/>
                </a:lnTo>
                <a:cubicBezTo>
                  <a:pt x="2378712" y="2469051"/>
                  <a:pt x="2268031" y="2505269"/>
                  <a:pt x="2148891" y="2505269"/>
                </a:cubicBezTo>
                <a:lnTo>
                  <a:pt x="575259" y="2505269"/>
                </a:lnTo>
                <a:cubicBezTo>
                  <a:pt x="257552" y="2505269"/>
                  <a:pt x="0" y="2247717"/>
                  <a:pt x="0" y="1930010"/>
                </a:cubicBezTo>
                <a:lnTo>
                  <a:pt x="0" y="356378"/>
                </a:lnTo>
                <a:cubicBezTo>
                  <a:pt x="0" y="237238"/>
                  <a:pt x="36218" y="126557"/>
                  <a:pt x="98245" y="347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6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2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任意多边形: 形状 14"/>
          <p:cNvSpPr/>
          <p:nvPr userDrawn="1">
            <p:custDataLst>
              <p:tags r:id="rId3"/>
            </p:custDataLst>
          </p:nvPr>
        </p:nvSpPr>
        <p:spPr>
          <a:xfrm>
            <a:off x="0" y="5803900"/>
            <a:ext cx="12192000" cy="1054100"/>
          </a:xfrm>
          <a:custGeom>
            <a:avLst/>
            <a:gdLst>
              <a:gd name="connsiteX0" fmla="*/ 0 w 14420850"/>
              <a:gd name="connsiteY0" fmla="*/ 0 h 2000406"/>
              <a:gd name="connsiteX1" fmla="*/ 4476750 w 14420850"/>
              <a:gd name="connsiteY1" fmla="*/ 381000 h 2000406"/>
              <a:gd name="connsiteX2" fmla="*/ 9753600 w 14420850"/>
              <a:gd name="connsiteY2" fmla="*/ 1924050 h 2000406"/>
              <a:gd name="connsiteX3" fmla="*/ 14420850 w 14420850"/>
              <a:gd name="connsiteY3" fmla="*/ 1771650 h 2000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20850" h="2000406">
                <a:moveTo>
                  <a:pt x="0" y="0"/>
                </a:moveTo>
                <a:cubicBezTo>
                  <a:pt x="1425575" y="30162"/>
                  <a:pt x="2851150" y="60325"/>
                  <a:pt x="4476750" y="381000"/>
                </a:cubicBezTo>
                <a:cubicBezTo>
                  <a:pt x="6102350" y="701675"/>
                  <a:pt x="8096250" y="1692275"/>
                  <a:pt x="9753600" y="1924050"/>
                </a:cubicBezTo>
                <a:cubicBezTo>
                  <a:pt x="11410950" y="2155825"/>
                  <a:pt x="13347700" y="1787525"/>
                  <a:pt x="14420850" y="1771650"/>
                </a:cubicBezTo>
              </a:path>
            </a:pathLst>
          </a:custGeom>
          <a:noFill/>
          <a:ln w="2540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>
            <p:custDataLst>
              <p:tags r:id="rId4"/>
            </p:custDataLst>
          </p:nvPr>
        </p:nvSpPr>
        <p:spPr>
          <a:xfrm>
            <a:off x="0" y="6238875"/>
            <a:ext cx="12192000" cy="427990"/>
          </a:xfrm>
          <a:custGeom>
            <a:avLst/>
            <a:gdLst>
              <a:gd name="connsiteX0" fmla="*/ 0 w 13004800"/>
              <a:gd name="connsiteY0" fmla="*/ 139700 h 737215"/>
              <a:gd name="connsiteX1" fmla="*/ 4330700 w 13004800"/>
              <a:gd name="connsiteY1" fmla="*/ 127000 h 737215"/>
              <a:gd name="connsiteX2" fmla="*/ 9601200 w 13004800"/>
              <a:gd name="connsiteY2" fmla="*/ 736600 h 737215"/>
              <a:gd name="connsiteX3" fmla="*/ 13004800 w 13004800"/>
              <a:gd name="connsiteY3" fmla="*/ 0 h 73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4800" h="737215">
                <a:moveTo>
                  <a:pt x="0" y="139700"/>
                </a:moveTo>
                <a:cubicBezTo>
                  <a:pt x="1365250" y="83608"/>
                  <a:pt x="2730500" y="27517"/>
                  <a:pt x="4330700" y="127000"/>
                </a:cubicBezTo>
                <a:cubicBezTo>
                  <a:pt x="5930900" y="226483"/>
                  <a:pt x="8155517" y="757767"/>
                  <a:pt x="9601200" y="736600"/>
                </a:cubicBezTo>
                <a:cubicBezTo>
                  <a:pt x="11046883" y="715433"/>
                  <a:pt x="12403667" y="112183"/>
                  <a:pt x="1300480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>
            <p:custDataLst>
              <p:tags r:id="rId5"/>
            </p:custDataLst>
          </p:nvPr>
        </p:nvSpPr>
        <p:spPr>
          <a:xfrm rot="13500000">
            <a:off x="-240665" y="200660"/>
            <a:ext cx="512445" cy="512445"/>
          </a:xfrm>
          <a:custGeom>
            <a:avLst/>
            <a:gdLst>
              <a:gd name="connsiteX0" fmla="*/ 126912 w 2505269"/>
              <a:gd name="connsiteY0" fmla="*/ 0 h 2505269"/>
              <a:gd name="connsiteX1" fmla="*/ 2505269 w 2505269"/>
              <a:gd name="connsiteY1" fmla="*/ 2378357 h 2505269"/>
              <a:gd name="connsiteX2" fmla="*/ 2470524 w 2505269"/>
              <a:gd name="connsiteY2" fmla="*/ 2407024 h 2505269"/>
              <a:gd name="connsiteX3" fmla="*/ 2148891 w 2505269"/>
              <a:gd name="connsiteY3" fmla="*/ 2505269 h 2505269"/>
              <a:gd name="connsiteX4" fmla="*/ 575259 w 2505269"/>
              <a:gd name="connsiteY4" fmla="*/ 2505269 h 2505269"/>
              <a:gd name="connsiteX5" fmla="*/ 0 w 2505269"/>
              <a:gd name="connsiteY5" fmla="*/ 1930010 h 2505269"/>
              <a:gd name="connsiteX6" fmla="*/ 0 w 2505269"/>
              <a:gd name="connsiteY6" fmla="*/ 356378 h 2505269"/>
              <a:gd name="connsiteX7" fmla="*/ 98245 w 2505269"/>
              <a:gd name="connsiteY7" fmla="*/ 34745 h 250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5269" h="2505269">
                <a:moveTo>
                  <a:pt x="126912" y="0"/>
                </a:moveTo>
                <a:lnTo>
                  <a:pt x="2505269" y="2378357"/>
                </a:lnTo>
                <a:lnTo>
                  <a:pt x="2470524" y="2407024"/>
                </a:lnTo>
                <a:cubicBezTo>
                  <a:pt x="2378712" y="2469051"/>
                  <a:pt x="2268031" y="2505269"/>
                  <a:pt x="2148891" y="2505269"/>
                </a:cubicBezTo>
                <a:lnTo>
                  <a:pt x="575259" y="2505269"/>
                </a:lnTo>
                <a:cubicBezTo>
                  <a:pt x="257552" y="2505269"/>
                  <a:pt x="0" y="2247717"/>
                  <a:pt x="0" y="1930010"/>
                </a:cubicBezTo>
                <a:lnTo>
                  <a:pt x="0" y="356378"/>
                </a:lnTo>
                <a:cubicBezTo>
                  <a:pt x="0" y="237238"/>
                  <a:pt x="36218" y="126557"/>
                  <a:pt x="98245" y="347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 dirty="0">
              <a:latin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任意多边形: 形状 12"/>
          <p:cNvSpPr/>
          <p:nvPr userDrawn="1">
            <p:custDataLst>
              <p:tags r:id="rId3"/>
            </p:custDataLst>
          </p:nvPr>
        </p:nvSpPr>
        <p:spPr>
          <a:xfrm rot="18900000">
            <a:off x="5357495" y="-693420"/>
            <a:ext cx="1473200" cy="1473200"/>
          </a:xfrm>
          <a:custGeom>
            <a:avLst/>
            <a:gdLst>
              <a:gd name="connsiteX0" fmla="*/ 126912 w 2505269"/>
              <a:gd name="connsiteY0" fmla="*/ 0 h 2505269"/>
              <a:gd name="connsiteX1" fmla="*/ 2505269 w 2505269"/>
              <a:gd name="connsiteY1" fmla="*/ 2378357 h 2505269"/>
              <a:gd name="connsiteX2" fmla="*/ 2470524 w 2505269"/>
              <a:gd name="connsiteY2" fmla="*/ 2407024 h 2505269"/>
              <a:gd name="connsiteX3" fmla="*/ 2148891 w 2505269"/>
              <a:gd name="connsiteY3" fmla="*/ 2505269 h 2505269"/>
              <a:gd name="connsiteX4" fmla="*/ 575259 w 2505269"/>
              <a:gd name="connsiteY4" fmla="*/ 2505269 h 2505269"/>
              <a:gd name="connsiteX5" fmla="*/ 0 w 2505269"/>
              <a:gd name="connsiteY5" fmla="*/ 1930010 h 2505269"/>
              <a:gd name="connsiteX6" fmla="*/ 0 w 2505269"/>
              <a:gd name="connsiteY6" fmla="*/ 356378 h 2505269"/>
              <a:gd name="connsiteX7" fmla="*/ 98245 w 2505269"/>
              <a:gd name="connsiteY7" fmla="*/ 34745 h 250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5269" h="2505269">
                <a:moveTo>
                  <a:pt x="126912" y="0"/>
                </a:moveTo>
                <a:lnTo>
                  <a:pt x="2505269" y="2378357"/>
                </a:lnTo>
                <a:lnTo>
                  <a:pt x="2470524" y="2407024"/>
                </a:lnTo>
                <a:cubicBezTo>
                  <a:pt x="2378712" y="2469051"/>
                  <a:pt x="2268031" y="2505269"/>
                  <a:pt x="2148891" y="2505269"/>
                </a:cubicBezTo>
                <a:lnTo>
                  <a:pt x="575259" y="2505269"/>
                </a:lnTo>
                <a:cubicBezTo>
                  <a:pt x="257552" y="2505269"/>
                  <a:pt x="0" y="2247717"/>
                  <a:pt x="0" y="1930010"/>
                </a:cubicBezTo>
                <a:lnTo>
                  <a:pt x="0" y="356378"/>
                </a:lnTo>
                <a:cubicBezTo>
                  <a:pt x="0" y="237238"/>
                  <a:pt x="36218" y="126557"/>
                  <a:pt x="98245" y="347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微软雅黑" panose="020B0503020204020204" pitchFamily="34" charset="-122"/>
            </a:endParaRPr>
          </a:p>
        </p:txBody>
      </p:sp>
      <p:sp>
        <p:nvSpPr>
          <p:cNvPr id="15" name="任意多边形: 形状 14"/>
          <p:cNvSpPr/>
          <p:nvPr userDrawn="1">
            <p:custDataLst>
              <p:tags r:id="rId4"/>
            </p:custDataLst>
          </p:nvPr>
        </p:nvSpPr>
        <p:spPr>
          <a:xfrm>
            <a:off x="0" y="5803900"/>
            <a:ext cx="12192000" cy="1054100"/>
          </a:xfrm>
          <a:custGeom>
            <a:avLst/>
            <a:gdLst>
              <a:gd name="connsiteX0" fmla="*/ 0 w 14420850"/>
              <a:gd name="connsiteY0" fmla="*/ 0 h 2000406"/>
              <a:gd name="connsiteX1" fmla="*/ 4476750 w 14420850"/>
              <a:gd name="connsiteY1" fmla="*/ 381000 h 2000406"/>
              <a:gd name="connsiteX2" fmla="*/ 9753600 w 14420850"/>
              <a:gd name="connsiteY2" fmla="*/ 1924050 h 2000406"/>
              <a:gd name="connsiteX3" fmla="*/ 14420850 w 14420850"/>
              <a:gd name="connsiteY3" fmla="*/ 1771650 h 2000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20850" h="2000406">
                <a:moveTo>
                  <a:pt x="0" y="0"/>
                </a:moveTo>
                <a:cubicBezTo>
                  <a:pt x="1425575" y="30162"/>
                  <a:pt x="2851150" y="60325"/>
                  <a:pt x="4476750" y="381000"/>
                </a:cubicBezTo>
                <a:cubicBezTo>
                  <a:pt x="6102350" y="701675"/>
                  <a:pt x="8096250" y="1692275"/>
                  <a:pt x="9753600" y="1924050"/>
                </a:cubicBezTo>
                <a:cubicBezTo>
                  <a:pt x="11410950" y="2155825"/>
                  <a:pt x="13347700" y="1787525"/>
                  <a:pt x="14420850" y="1771650"/>
                </a:cubicBezTo>
              </a:path>
            </a:pathLst>
          </a:custGeom>
          <a:noFill/>
          <a:ln w="2540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>
            <p:custDataLst>
              <p:tags r:id="rId5"/>
            </p:custDataLst>
          </p:nvPr>
        </p:nvSpPr>
        <p:spPr>
          <a:xfrm>
            <a:off x="0" y="6238875"/>
            <a:ext cx="12192000" cy="427990"/>
          </a:xfrm>
          <a:custGeom>
            <a:avLst/>
            <a:gdLst>
              <a:gd name="connsiteX0" fmla="*/ 0 w 13004800"/>
              <a:gd name="connsiteY0" fmla="*/ 139700 h 737215"/>
              <a:gd name="connsiteX1" fmla="*/ 4330700 w 13004800"/>
              <a:gd name="connsiteY1" fmla="*/ 127000 h 737215"/>
              <a:gd name="connsiteX2" fmla="*/ 9601200 w 13004800"/>
              <a:gd name="connsiteY2" fmla="*/ 736600 h 737215"/>
              <a:gd name="connsiteX3" fmla="*/ 13004800 w 13004800"/>
              <a:gd name="connsiteY3" fmla="*/ 0 h 73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4800" h="737215">
                <a:moveTo>
                  <a:pt x="0" y="139700"/>
                </a:moveTo>
                <a:cubicBezTo>
                  <a:pt x="1365250" y="83608"/>
                  <a:pt x="2730500" y="27517"/>
                  <a:pt x="4330700" y="127000"/>
                </a:cubicBezTo>
                <a:cubicBezTo>
                  <a:pt x="5930900" y="226483"/>
                  <a:pt x="8155517" y="757767"/>
                  <a:pt x="9601200" y="736600"/>
                </a:cubicBezTo>
                <a:cubicBezTo>
                  <a:pt x="11046883" y="715433"/>
                  <a:pt x="12403667" y="112183"/>
                  <a:pt x="1300480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6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5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6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523072" y="-327414"/>
            <a:ext cx="12819009" cy="7519271"/>
            <a:chOff x="523072" y="-327414"/>
            <a:chExt cx="12819009" cy="7519271"/>
          </a:xfrm>
        </p:grpSpPr>
        <p:sp>
          <p:nvSpPr>
            <p:cNvPr id="10" name="任意多边形: 形状 9"/>
            <p:cNvSpPr/>
            <p:nvPr userDrawn="1">
              <p:custDataLst>
                <p:tags r:id="rId3"/>
              </p:custDataLst>
            </p:nvPr>
          </p:nvSpPr>
          <p:spPr>
            <a:xfrm rot="18900000">
              <a:off x="523072" y="-327414"/>
              <a:ext cx="713339" cy="713339"/>
            </a:xfrm>
            <a:custGeom>
              <a:avLst/>
              <a:gdLst>
                <a:gd name="connsiteX0" fmla="*/ 126912 w 2505269"/>
                <a:gd name="connsiteY0" fmla="*/ 0 h 2505269"/>
                <a:gd name="connsiteX1" fmla="*/ 2505269 w 2505269"/>
                <a:gd name="connsiteY1" fmla="*/ 2378357 h 2505269"/>
                <a:gd name="connsiteX2" fmla="*/ 2470524 w 2505269"/>
                <a:gd name="connsiteY2" fmla="*/ 2407024 h 2505269"/>
                <a:gd name="connsiteX3" fmla="*/ 2148891 w 2505269"/>
                <a:gd name="connsiteY3" fmla="*/ 2505269 h 2505269"/>
                <a:gd name="connsiteX4" fmla="*/ 575259 w 2505269"/>
                <a:gd name="connsiteY4" fmla="*/ 2505269 h 2505269"/>
                <a:gd name="connsiteX5" fmla="*/ 0 w 2505269"/>
                <a:gd name="connsiteY5" fmla="*/ 1930010 h 2505269"/>
                <a:gd name="connsiteX6" fmla="*/ 0 w 2505269"/>
                <a:gd name="connsiteY6" fmla="*/ 356378 h 2505269"/>
                <a:gd name="connsiteX7" fmla="*/ 98245 w 2505269"/>
                <a:gd name="connsiteY7" fmla="*/ 34745 h 250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5269" h="2505269">
                  <a:moveTo>
                    <a:pt x="126912" y="0"/>
                  </a:moveTo>
                  <a:lnTo>
                    <a:pt x="2505269" y="2378357"/>
                  </a:lnTo>
                  <a:lnTo>
                    <a:pt x="2470524" y="2407024"/>
                  </a:lnTo>
                  <a:cubicBezTo>
                    <a:pt x="2378712" y="2469051"/>
                    <a:pt x="2268031" y="2505269"/>
                    <a:pt x="2148891" y="2505269"/>
                  </a:cubicBezTo>
                  <a:lnTo>
                    <a:pt x="575259" y="2505269"/>
                  </a:lnTo>
                  <a:cubicBezTo>
                    <a:pt x="257552" y="2505269"/>
                    <a:pt x="0" y="2247717"/>
                    <a:pt x="0" y="1930010"/>
                  </a:cubicBezTo>
                  <a:lnTo>
                    <a:pt x="0" y="356378"/>
                  </a:lnTo>
                  <a:cubicBezTo>
                    <a:pt x="0" y="237238"/>
                    <a:pt x="36218" y="126557"/>
                    <a:pt x="98245" y="347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11" name="任意多边形: 形状 10"/>
            <p:cNvSpPr/>
            <p:nvPr userDrawn="1">
              <p:custDataLst>
                <p:tags r:id="rId4"/>
              </p:custDataLst>
            </p:nvPr>
          </p:nvSpPr>
          <p:spPr>
            <a:xfrm rot="1247821" flipV="1">
              <a:off x="11575319" y="1901789"/>
              <a:ext cx="1766762" cy="4651763"/>
            </a:xfrm>
            <a:custGeom>
              <a:avLst/>
              <a:gdLst>
                <a:gd name="connsiteX0" fmla="*/ 0 w 1766762"/>
                <a:gd name="connsiteY0" fmla="*/ 4651763 h 4651763"/>
                <a:gd name="connsiteX1" fmla="*/ 1766762 w 1766762"/>
                <a:gd name="connsiteY1" fmla="*/ 0 h 4651763"/>
                <a:gd name="connsiteX2" fmla="*/ 1628644 w 1766762"/>
                <a:gd name="connsiteY2" fmla="*/ 7070 h 4651763"/>
                <a:gd name="connsiteX3" fmla="*/ 2 w 1766762"/>
                <a:gd name="connsiteY3" fmla="*/ 1836580 h 465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6762" h="4651763">
                  <a:moveTo>
                    <a:pt x="0" y="4651763"/>
                  </a:moveTo>
                  <a:lnTo>
                    <a:pt x="1766762" y="0"/>
                  </a:lnTo>
                  <a:lnTo>
                    <a:pt x="1628644" y="7070"/>
                  </a:lnTo>
                  <a:cubicBezTo>
                    <a:pt x="713859" y="101246"/>
                    <a:pt x="1" y="884405"/>
                    <a:pt x="2" y="1836580"/>
                  </a:cubicBezTo>
                  <a:close/>
                </a:path>
              </a:pathLst>
            </a:custGeom>
            <a:noFill/>
            <a:ln w="285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5"/>
              </p:custDataLst>
            </p:nvPr>
          </p:nvSpPr>
          <p:spPr>
            <a:xfrm rot="8100000">
              <a:off x="10953930" y="6478518"/>
              <a:ext cx="713339" cy="713339"/>
            </a:xfrm>
            <a:custGeom>
              <a:avLst/>
              <a:gdLst>
                <a:gd name="connsiteX0" fmla="*/ 126912 w 2505269"/>
                <a:gd name="connsiteY0" fmla="*/ 0 h 2505269"/>
                <a:gd name="connsiteX1" fmla="*/ 2505269 w 2505269"/>
                <a:gd name="connsiteY1" fmla="*/ 2378357 h 2505269"/>
                <a:gd name="connsiteX2" fmla="*/ 2470524 w 2505269"/>
                <a:gd name="connsiteY2" fmla="*/ 2407024 h 2505269"/>
                <a:gd name="connsiteX3" fmla="*/ 2148891 w 2505269"/>
                <a:gd name="connsiteY3" fmla="*/ 2505269 h 2505269"/>
                <a:gd name="connsiteX4" fmla="*/ 575259 w 2505269"/>
                <a:gd name="connsiteY4" fmla="*/ 2505269 h 2505269"/>
                <a:gd name="connsiteX5" fmla="*/ 0 w 2505269"/>
                <a:gd name="connsiteY5" fmla="*/ 1930010 h 2505269"/>
                <a:gd name="connsiteX6" fmla="*/ 0 w 2505269"/>
                <a:gd name="connsiteY6" fmla="*/ 356378 h 2505269"/>
                <a:gd name="connsiteX7" fmla="*/ 98245 w 2505269"/>
                <a:gd name="connsiteY7" fmla="*/ 34745 h 250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5269" h="2505269">
                  <a:moveTo>
                    <a:pt x="126912" y="0"/>
                  </a:moveTo>
                  <a:lnTo>
                    <a:pt x="2505269" y="2378357"/>
                  </a:lnTo>
                  <a:lnTo>
                    <a:pt x="2470524" y="2407024"/>
                  </a:lnTo>
                  <a:cubicBezTo>
                    <a:pt x="2378712" y="2469051"/>
                    <a:pt x="2268031" y="2505269"/>
                    <a:pt x="2148891" y="2505269"/>
                  </a:cubicBezTo>
                  <a:lnTo>
                    <a:pt x="575259" y="2505269"/>
                  </a:lnTo>
                  <a:cubicBezTo>
                    <a:pt x="257552" y="2505269"/>
                    <a:pt x="0" y="2247717"/>
                    <a:pt x="0" y="1930010"/>
                  </a:cubicBezTo>
                  <a:lnTo>
                    <a:pt x="0" y="356378"/>
                  </a:lnTo>
                  <a:cubicBezTo>
                    <a:pt x="0" y="237238"/>
                    <a:pt x="36218" y="126557"/>
                    <a:pt x="98245" y="347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132087" y="-1162682"/>
            <a:ext cx="10011728" cy="7493285"/>
            <a:chOff x="1132087" y="-1162682"/>
            <a:chExt cx="10011728" cy="7493285"/>
          </a:xfrm>
        </p:grpSpPr>
        <p:sp>
          <p:nvSpPr>
            <p:cNvPr id="2" name="矩形: 圆角 1"/>
            <p:cNvSpPr/>
            <p:nvPr>
              <p:custDataLst>
                <p:tags r:id="rId3"/>
              </p:custDataLst>
            </p:nvPr>
          </p:nvSpPr>
          <p:spPr>
            <a:xfrm rot="18900000">
              <a:off x="1132087" y="1871720"/>
              <a:ext cx="2329789" cy="23297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5" name="矩形: 圆角 4"/>
            <p:cNvSpPr/>
            <p:nvPr>
              <p:custDataLst>
                <p:tags r:id="rId4"/>
              </p:custDataLst>
            </p:nvPr>
          </p:nvSpPr>
          <p:spPr>
            <a:xfrm rot="19815199">
              <a:off x="1529201" y="2590519"/>
              <a:ext cx="1535561" cy="1535561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5"/>
              </p:custDataLst>
            </p:nvPr>
          </p:nvSpPr>
          <p:spPr>
            <a:xfrm rot="18900000">
              <a:off x="8638546" y="-1162682"/>
              <a:ext cx="2505269" cy="2505269"/>
            </a:xfrm>
            <a:custGeom>
              <a:avLst/>
              <a:gdLst>
                <a:gd name="connsiteX0" fmla="*/ 126912 w 2505269"/>
                <a:gd name="connsiteY0" fmla="*/ 0 h 2505269"/>
                <a:gd name="connsiteX1" fmla="*/ 2505269 w 2505269"/>
                <a:gd name="connsiteY1" fmla="*/ 2378357 h 2505269"/>
                <a:gd name="connsiteX2" fmla="*/ 2470524 w 2505269"/>
                <a:gd name="connsiteY2" fmla="*/ 2407024 h 2505269"/>
                <a:gd name="connsiteX3" fmla="*/ 2148891 w 2505269"/>
                <a:gd name="connsiteY3" fmla="*/ 2505269 h 2505269"/>
                <a:gd name="connsiteX4" fmla="*/ 575259 w 2505269"/>
                <a:gd name="connsiteY4" fmla="*/ 2505269 h 2505269"/>
                <a:gd name="connsiteX5" fmla="*/ 0 w 2505269"/>
                <a:gd name="connsiteY5" fmla="*/ 1930010 h 2505269"/>
                <a:gd name="connsiteX6" fmla="*/ 0 w 2505269"/>
                <a:gd name="connsiteY6" fmla="*/ 356378 h 2505269"/>
                <a:gd name="connsiteX7" fmla="*/ 98245 w 2505269"/>
                <a:gd name="connsiteY7" fmla="*/ 34745 h 250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5269" h="2505269">
                  <a:moveTo>
                    <a:pt x="126912" y="0"/>
                  </a:moveTo>
                  <a:lnTo>
                    <a:pt x="2505269" y="2378357"/>
                  </a:lnTo>
                  <a:lnTo>
                    <a:pt x="2470524" y="2407024"/>
                  </a:lnTo>
                  <a:cubicBezTo>
                    <a:pt x="2378712" y="2469051"/>
                    <a:pt x="2268031" y="2505269"/>
                    <a:pt x="2148891" y="2505269"/>
                  </a:cubicBezTo>
                  <a:lnTo>
                    <a:pt x="575259" y="2505269"/>
                  </a:lnTo>
                  <a:cubicBezTo>
                    <a:pt x="257552" y="2505269"/>
                    <a:pt x="0" y="2247717"/>
                    <a:pt x="0" y="1930010"/>
                  </a:cubicBezTo>
                  <a:lnTo>
                    <a:pt x="0" y="356378"/>
                  </a:lnTo>
                  <a:cubicBezTo>
                    <a:pt x="0" y="237238"/>
                    <a:pt x="36218" y="126557"/>
                    <a:pt x="98245" y="347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29" name="矩形: 圆角 28"/>
            <p:cNvSpPr/>
            <p:nvPr>
              <p:custDataLst>
                <p:tags r:id="rId6"/>
              </p:custDataLst>
            </p:nvPr>
          </p:nvSpPr>
          <p:spPr>
            <a:xfrm rot="19815199">
              <a:off x="7423282" y="4937791"/>
              <a:ext cx="1392812" cy="1392812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微软雅黑" panose="020B0503020204020204" pitchFamily="3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4208399" y="2516618"/>
            <a:ext cx="5419185" cy="89535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4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4209515" y="3466432"/>
            <a:ext cx="5419185" cy="1015623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1_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08215" y="-8890"/>
            <a:ext cx="4883785" cy="6858000"/>
          </a:xfrm>
          <a:prstGeom prst="rect">
            <a:avLst/>
          </a:prstGeom>
        </p:spPr>
      </p:pic>
      <p:sp>
        <p:nvSpPr>
          <p:cNvPr id="34" name="任意多边形: 形状 33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1122025" cy="6849110"/>
          </a:xfrm>
          <a:custGeom>
            <a:avLst/>
            <a:gdLst>
              <a:gd name="connsiteX0" fmla="*/ 0 w 11121852"/>
              <a:gd name="connsiteY0" fmla="*/ 0 h 6849373"/>
              <a:gd name="connsiteX1" fmla="*/ 11121852 w 11121852"/>
              <a:gd name="connsiteY1" fmla="*/ 0 h 6849373"/>
              <a:gd name="connsiteX2" fmla="*/ 10961020 w 11121852"/>
              <a:gd name="connsiteY2" fmla="*/ 144709 h 6849373"/>
              <a:gd name="connsiteX3" fmla="*/ 7930602 w 11121852"/>
              <a:gd name="connsiteY3" fmla="*/ 2867817 h 6849373"/>
              <a:gd name="connsiteX4" fmla="*/ 7790136 w 11121852"/>
              <a:gd name="connsiteY4" fmla="*/ 5457666 h 6849373"/>
              <a:gd name="connsiteX5" fmla="*/ 9042722 w 11121852"/>
              <a:gd name="connsiteY5" fmla="*/ 6849373 h 6849373"/>
              <a:gd name="connsiteX6" fmla="*/ 0 w 11121852"/>
              <a:gd name="connsiteY6" fmla="*/ 6849373 h 6849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21852" h="6849373">
                <a:moveTo>
                  <a:pt x="0" y="0"/>
                </a:moveTo>
                <a:lnTo>
                  <a:pt x="11121852" y="0"/>
                </a:lnTo>
                <a:lnTo>
                  <a:pt x="10961020" y="144709"/>
                </a:lnTo>
                <a:cubicBezTo>
                  <a:pt x="10072244" y="944153"/>
                  <a:pt x="8758696" y="2122501"/>
                  <a:pt x="7930602" y="2867817"/>
                </a:cubicBezTo>
                <a:cubicBezTo>
                  <a:pt x="7176524" y="3546512"/>
                  <a:pt x="7113635" y="4706028"/>
                  <a:pt x="7790136" y="5457666"/>
                </a:cubicBezTo>
                <a:lnTo>
                  <a:pt x="9042722" y="6849373"/>
                </a:lnTo>
                <a:lnTo>
                  <a:pt x="0" y="684937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/>
          <p:cNvSpPr/>
          <p:nvPr userDrawn="1">
            <p:custDataLst>
              <p:tags r:id="rId5"/>
            </p:custDataLst>
          </p:nvPr>
        </p:nvSpPr>
        <p:spPr>
          <a:xfrm rot="18900000">
            <a:off x="1188720" y="-1181100"/>
            <a:ext cx="2505075" cy="2505075"/>
          </a:xfrm>
          <a:custGeom>
            <a:avLst/>
            <a:gdLst>
              <a:gd name="connsiteX0" fmla="*/ 126912 w 2505269"/>
              <a:gd name="connsiteY0" fmla="*/ 0 h 2505269"/>
              <a:gd name="connsiteX1" fmla="*/ 2505269 w 2505269"/>
              <a:gd name="connsiteY1" fmla="*/ 2378357 h 2505269"/>
              <a:gd name="connsiteX2" fmla="*/ 2470524 w 2505269"/>
              <a:gd name="connsiteY2" fmla="*/ 2407024 h 2505269"/>
              <a:gd name="connsiteX3" fmla="*/ 2148891 w 2505269"/>
              <a:gd name="connsiteY3" fmla="*/ 2505269 h 2505269"/>
              <a:gd name="connsiteX4" fmla="*/ 575259 w 2505269"/>
              <a:gd name="connsiteY4" fmla="*/ 2505269 h 2505269"/>
              <a:gd name="connsiteX5" fmla="*/ 0 w 2505269"/>
              <a:gd name="connsiteY5" fmla="*/ 1930010 h 2505269"/>
              <a:gd name="connsiteX6" fmla="*/ 0 w 2505269"/>
              <a:gd name="connsiteY6" fmla="*/ 356378 h 2505269"/>
              <a:gd name="connsiteX7" fmla="*/ 98245 w 2505269"/>
              <a:gd name="connsiteY7" fmla="*/ 34745 h 250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5269" h="2505269">
                <a:moveTo>
                  <a:pt x="126912" y="0"/>
                </a:moveTo>
                <a:lnTo>
                  <a:pt x="2505269" y="2378357"/>
                </a:lnTo>
                <a:lnTo>
                  <a:pt x="2470524" y="2407024"/>
                </a:lnTo>
                <a:cubicBezTo>
                  <a:pt x="2378712" y="2469051"/>
                  <a:pt x="2268031" y="2505269"/>
                  <a:pt x="2148891" y="2505269"/>
                </a:cubicBezTo>
                <a:lnTo>
                  <a:pt x="575259" y="2505269"/>
                </a:lnTo>
                <a:cubicBezTo>
                  <a:pt x="257552" y="2505269"/>
                  <a:pt x="0" y="2247717"/>
                  <a:pt x="0" y="1930010"/>
                </a:cubicBezTo>
                <a:lnTo>
                  <a:pt x="0" y="356378"/>
                </a:lnTo>
                <a:cubicBezTo>
                  <a:pt x="0" y="237238"/>
                  <a:pt x="36218" y="126557"/>
                  <a:pt x="98245" y="347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微软雅黑" panose="020B0503020204020204" pitchFamily="34" charset="-122"/>
            </a:endParaRPr>
          </a:p>
        </p:txBody>
      </p:sp>
      <p:sp>
        <p:nvSpPr>
          <p:cNvPr id="38" name="任意多边形: 形状 37"/>
          <p:cNvSpPr/>
          <p:nvPr userDrawn="1">
            <p:custDataLst>
              <p:tags r:id="rId6"/>
            </p:custDataLst>
          </p:nvPr>
        </p:nvSpPr>
        <p:spPr>
          <a:xfrm rot="20352179">
            <a:off x="8070215" y="630555"/>
            <a:ext cx="5405755" cy="6538595"/>
          </a:xfrm>
          <a:custGeom>
            <a:avLst/>
            <a:gdLst>
              <a:gd name="connsiteX0" fmla="*/ 6004501 w 6438751"/>
              <a:gd name="connsiteY0" fmla="*/ 0 h 7763345"/>
              <a:gd name="connsiteX1" fmla="*/ 6438751 w 6438751"/>
              <a:gd name="connsiteY1" fmla="*/ 164930 h 7763345"/>
              <a:gd name="connsiteX2" fmla="*/ 3552837 w 6438751"/>
              <a:gd name="connsiteY2" fmla="*/ 7763345 h 7763345"/>
              <a:gd name="connsiteX3" fmla="*/ 0 w 6438751"/>
              <a:gd name="connsiteY3" fmla="*/ 6413960 h 7763345"/>
              <a:gd name="connsiteX4" fmla="*/ 2 w 6438751"/>
              <a:gd name="connsiteY4" fmla="*/ 2181038 h 7763345"/>
              <a:gd name="connsiteX5" fmla="*/ 2181038 w 6438751"/>
              <a:gd name="connsiteY5" fmla="*/ 0 h 7763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8751" h="7763345">
                <a:moveTo>
                  <a:pt x="6004501" y="0"/>
                </a:moveTo>
                <a:lnTo>
                  <a:pt x="6438751" y="164930"/>
                </a:lnTo>
                <a:lnTo>
                  <a:pt x="3552837" y="7763345"/>
                </a:lnTo>
                <a:lnTo>
                  <a:pt x="0" y="6413960"/>
                </a:lnTo>
                <a:lnTo>
                  <a:pt x="2" y="2181038"/>
                </a:lnTo>
                <a:cubicBezTo>
                  <a:pt x="0" y="976485"/>
                  <a:pt x="976484" y="0"/>
                  <a:pt x="2181038" y="0"/>
                </a:cubicBezTo>
                <a:close/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微软雅黑" panose="020B0503020204020204" pitchFamily="34" charset="-122"/>
            </a:endParaRPr>
          </a:p>
        </p:txBody>
      </p:sp>
      <p:sp>
        <p:nvSpPr>
          <p:cNvPr id="39" name="任意多边形: 形状 38"/>
          <p:cNvSpPr/>
          <p:nvPr userDrawn="1">
            <p:custDataLst>
              <p:tags r:id="rId7"/>
            </p:custDataLst>
          </p:nvPr>
        </p:nvSpPr>
        <p:spPr>
          <a:xfrm rot="2880699" flipV="1">
            <a:off x="8208010" y="490220"/>
            <a:ext cx="5788025" cy="6910705"/>
          </a:xfrm>
          <a:custGeom>
            <a:avLst/>
            <a:gdLst>
              <a:gd name="connsiteX0" fmla="*/ 684462 w 5788210"/>
              <a:gd name="connsiteY0" fmla="*/ 6910579 h 6910579"/>
              <a:gd name="connsiteX1" fmla="*/ 5788210 w 5788210"/>
              <a:gd name="connsiteY1" fmla="*/ 2317023 h 6910579"/>
              <a:gd name="connsiteX2" fmla="*/ 3702806 w 5788210"/>
              <a:gd name="connsiteY2" fmla="*/ 0 h 6910579"/>
              <a:gd name="connsiteX3" fmla="*/ 1831018 w 5788210"/>
              <a:gd name="connsiteY3" fmla="*/ 0 h 6910579"/>
              <a:gd name="connsiteX4" fmla="*/ 1 w 5788210"/>
              <a:gd name="connsiteY4" fmla="*/ 1836961 h 6910579"/>
              <a:gd name="connsiteX5" fmla="*/ 3291 w 5788210"/>
              <a:gd name="connsiteY5" fmla="*/ 6142251 h 6910579"/>
              <a:gd name="connsiteX6" fmla="*/ 632359 w 5788210"/>
              <a:gd name="connsiteY6" fmla="*/ 6850646 h 691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8210" h="6910579">
                <a:moveTo>
                  <a:pt x="684462" y="6910579"/>
                </a:moveTo>
                <a:lnTo>
                  <a:pt x="5788210" y="2317023"/>
                </a:lnTo>
                <a:lnTo>
                  <a:pt x="3702806" y="0"/>
                </a:lnTo>
                <a:lnTo>
                  <a:pt x="1831018" y="0"/>
                </a:lnTo>
                <a:cubicBezTo>
                  <a:pt x="819774" y="0"/>
                  <a:pt x="-1" y="822437"/>
                  <a:pt x="1" y="1836961"/>
                </a:cubicBezTo>
                <a:cubicBezTo>
                  <a:pt x="0" y="3025343"/>
                  <a:pt x="3292" y="4953869"/>
                  <a:pt x="3291" y="6142251"/>
                </a:cubicBezTo>
                <a:cubicBezTo>
                  <a:pt x="277129" y="6442753"/>
                  <a:pt x="481509" y="6677128"/>
                  <a:pt x="632359" y="6850646"/>
                </a:cubicBezTo>
                <a:close/>
              </a:path>
            </a:pathLst>
          </a:cu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aseline="0"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>
            <p:custDataLst>
              <p:tags r:id="rId8"/>
            </p:custDataLst>
          </p:nvPr>
        </p:nvSpPr>
        <p:spPr>
          <a:xfrm>
            <a:off x="798195" y="4083050"/>
            <a:ext cx="1414780" cy="119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微软雅黑" panose="020B0503020204020204" pitchFamily="34" charset="-122"/>
            </a:endParaRPr>
          </a:p>
        </p:txBody>
      </p:sp>
      <p:sp>
        <p:nvSpPr>
          <p:cNvPr id="9801" name="副标题 2"/>
          <p:cNvSpPr>
            <a:spLocks noGrp="1"/>
          </p:cNvSpPr>
          <p:nvPr>
            <p:ph type="subTitle" idx="1"/>
            <p:custDataLst>
              <p:tags r:id="rId9"/>
            </p:custDataLst>
          </p:nvPr>
        </p:nvSpPr>
        <p:spPr>
          <a:xfrm>
            <a:off x="678180" y="3311430"/>
            <a:ext cx="6595110" cy="558800"/>
          </a:xfrm>
        </p:spPr>
        <p:txBody>
          <a:bodyPr lIns="90000" tIns="46800" rIns="90000" bIns="46800" anchor="t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678180" y="1979930"/>
            <a:ext cx="6595110" cy="1257935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6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  <p:custDataLst>
              <p:tags r:id="rId11"/>
            </p:custDataLst>
          </p:nvPr>
        </p:nvSpPr>
        <p:spPr>
          <a:xfrm>
            <a:off x="718814" y="4409984"/>
            <a:ext cx="2700000" cy="479160"/>
          </a:xfrm>
        </p:spPr>
        <p:txBody>
          <a:bodyPr vert="horz" lIns="90000" tIns="46800" rIns="90000" bIns="46800" anchor="ctr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  <p:custDataLst>
              <p:tags r:id="rId12"/>
            </p:custDataLst>
          </p:nvPr>
        </p:nvSpPr>
        <p:spPr>
          <a:xfrm>
            <a:off x="718814" y="4973190"/>
            <a:ext cx="2700000" cy="479160"/>
          </a:xfrm>
        </p:spPr>
        <p:txBody>
          <a:bodyPr vert="horz" lIns="90000" tIns="46800" rIns="90000" bIns="46800" anchor="ctr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3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4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523072" y="-327414"/>
            <a:ext cx="12819009" cy="7519271"/>
            <a:chOff x="523072" y="-327414"/>
            <a:chExt cx="12819009" cy="7519271"/>
          </a:xfrm>
        </p:grpSpPr>
        <p:sp>
          <p:nvSpPr>
            <p:cNvPr id="11" name="任意多边形: 形状 10"/>
            <p:cNvSpPr/>
            <p:nvPr userDrawn="1">
              <p:custDataLst>
                <p:tags r:id="rId3"/>
              </p:custDataLst>
            </p:nvPr>
          </p:nvSpPr>
          <p:spPr>
            <a:xfrm rot="18900000">
              <a:off x="523072" y="-327414"/>
              <a:ext cx="713339" cy="713339"/>
            </a:xfrm>
            <a:custGeom>
              <a:avLst/>
              <a:gdLst>
                <a:gd name="connsiteX0" fmla="*/ 126912 w 2505269"/>
                <a:gd name="connsiteY0" fmla="*/ 0 h 2505269"/>
                <a:gd name="connsiteX1" fmla="*/ 2505269 w 2505269"/>
                <a:gd name="connsiteY1" fmla="*/ 2378357 h 2505269"/>
                <a:gd name="connsiteX2" fmla="*/ 2470524 w 2505269"/>
                <a:gd name="connsiteY2" fmla="*/ 2407024 h 2505269"/>
                <a:gd name="connsiteX3" fmla="*/ 2148891 w 2505269"/>
                <a:gd name="connsiteY3" fmla="*/ 2505269 h 2505269"/>
                <a:gd name="connsiteX4" fmla="*/ 575259 w 2505269"/>
                <a:gd name="connsiteY4" fmla="*/ 2505269 h 2505269"/>
                <a:gd name="connsiteX5" fmla="*/ 0 w 2505269"/>
                <a:gd name="connsiteY5" fmla="*/ 1930010 h 2505269"/>
                <a:gd name="connsiteX6" fmla="*/ 0 w 2505269"/>
                <a:gd name="connsiteY6" fmla="*/ 356378 h 2505269"/>
                <a:gd name="connsiteX7" fmla="*/ 98245 w 2505269"/>
                <a:gd name="connsiteY7" fmla="*/ 34745 h 250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5269" h="2505269">
                  <a:moveTo>
                    <a:pt x="126912" y="0"/>
                  </a:moveTo>
                  <a:lnTo>
                    <a:pt x="2505269" y="2378357"/>
                  </a:lnTo>
                  <a:lnTo>
                    <a:pt x="2470524" y="2407024"/>
                  </a:lnTo>
                  <a:cubicBezTo>
                    <a:pt x="2378712" y="2469051"/>
                    <a:pt x="2268031" y="2505269"/>
                    <a:pt x="2148891" y="2505269"/>
                  </a:cubicBezTo>
                  <a:lnTo>
                    <a:pt x="575259" y="2505269"/>
                  </a:lnTo>
                  <a:cubicBezTo>
                    <a:pt x="257552" y="2505269"/>
                    <a:pt x="0" y="2247717"/>
                    <a:pt x="0" y="1930010"/>
                  </a:cubicBezTo>
                  <a:lnTo>
                    <a:pt x="0" y="356378"/>
                  </a:lnTo>
                  <a:cubicBezTo>
                    <a:pt x="0" y="237238"/>
                    <a:pt x="36218" y="126557"/>
                    <a:pt x="98245" y="347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4"/>
              </p:custDataLst>
            </p:nvPr>
          </p:nvSpPr>
          <p:spPr>
            <a:xfrm rot="1247821" flipV="1">
              <a:off x="11575319" y="1901789"/>
              <a:ext cx="1766762" cy="4651763"/>
            </a:xfrm>
            <a:custGeom>
              <a:avLst/>
              <a:gdLst>
                <a:gd name="connsiteX0" fmla="*/ 0 w 1766762"/>
                <a:gd name="connsiteY0" fmla="*/ 4651763 h 4651763"/>
                <a:gd name="connsiteX1" fmla="*/ 1766762 w 1766762"/>
                <a:gd name="connsiteY1" fmla="*/ 0 h 4651763"/>
                <a:gd name="connsiteX2" fmla="*/ 1628644 w 1766762"/>
                <a:gd name="connsiteY2" fmla="*/ 7070 h 4651763"/>
                <a:gd name="connsiteX3" fmla="*/ 2 w 1766762"/>
                <a:gd name="connsiteY3" fmla="*/ 1836580 h 465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6762" h="4651763">
                  <a:moveTo>
                    <a:pt x="0" y="4651763"/>
                  </a:moveTo>
                  <a:lnTo>
                    <a:pt x="1766762" y="0"/>
                  </a:lnTo>
                  <a:lnTo>
                    <a:pt x="1628644" y="7070"/>
                  </a:lnTo>
                  <a:cubicBezTo>
                    <a:pt x="713859" y="101246"/>
                    <a:pt x="1" y="884405"/>
                    <a:pt x="2" y="1836580"/>
                  </a:cubicBezTo>
                  <a:close/>
                </a:path>
              </a:pathLst>
            </a:custGeom>
            <a:noFill/>
            <a:ln w="285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5"/>
              </p:custDataLst>
            </p:nvPr>
          </p:nvSpPr>
          <p:spPr>
            <a:xfrm rot="8100000">
              <a:off x="10953930" y="6478518"/>
              <a:ext cx="713339" cy="713339"/>
            </a:xfrm>
            <a:custGeom>
              <a:avLst/>
              <a:gdLst>
                <a:gd name="connsiteX0" fmla="*/ 126912 w 2505269"/>
                <a:gd name="connsiteY0" fmla="*/ 0 h 2505269"/>
                <a:gd name="connsiteX1" fmla="*/ 2505269 w 2505269"/>
                <a:gd name="connsiteY1" fmla="*/ 2378357 h 2505269"/>
                <a:gd name="connsiteX2" fmla="*/ 2470524 w 2505269"/>
                <a:gd name="connsiteY2" fmla="*/ 2407024 h 2505269"/>
                <a:gd name="connsiteX3" fmla="*/ 2148891 w 2505269"/>
                <a:gd name="connsiteY3" fmla="*/ 2505269 h 2505269"/>
                <a:gd name="connsiteX4" fmla="*/ 575259 w 2505269"/>
                <a:gd name="connsiteY4" fmla="*/ 2505269 h 2505269"/>
                <a:gd name="connsiteX5" fmla="*/ 0 w 2505269"/>
                <a:gd name="connsiteY5" fmla="*/ 1930010 h 2505269"/>
                <a:gd name="connsiteX6" fmla="*/ 0 w 2505269"/>
                <a:gd name="connsiteY6" fmla="*/ 356378 h 2505269"/>
                <a:gd name="connsiteX7" fmla="*/ 98245 w 2505269"/>
                <a:gd name="connsiteY7" fmla="*/ 34745 h 250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5269" h="2505269">
                  <a:moveTo>
                    <a:pt x="126912" y="0"/>
                  </a:moveTo>
                  <a:lnTo>
                    <a:pt x="2505269" y="2378357"/>
                  </a:lnTo>
                  <a:lnTo>
                    <a:pt x="2470524" y="2407024"/>
                  </a:lnTo>
                  <a:cubicBezTo>
                    <a:pt x="2378712" y="2469051"/>
                    <a:pt x="2268031" y="2505269"/>
                    <a:pt x="2148891" y="2505269"/>
                  </a:cubicBezTo>
                  <a:lnTo>
                    <a:pt x="575259" y="2505269"/>
                  </a:lnTo>
                  <a:cubicBezTo>
                    <a:pt x="257552" y="2505269"/>
                    <a:pt x="0" y="2247717"/>
                    <a:pt x="0" y="1930010"/>
                  </a:cubicBezTo>
                  <a:lnTo>
                    <a:pt x="0" y="356378"/>
                  </a:lnTo>
                  <a:cubicBezTo>
                    <a:pt x="0" y="237238"/>
                    <a:pt x="36218" y="126557"/>
                    <a:pt x="98245" y="347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523072" y="-327414"/>
            <a:ext cx="12819009" cy="7519271"/>
            <a:chOff x="523072" y="-327414"/>
            <a:chExt cx="12819009" cy="7519271"/>
          </a:xfrm>
        </p:grpSpPr>
        <p:sp>
          <p:nvSpPr>
            <p:cNvPr id="13" name="任意多边形: 形状 12"/>
            <p:cNvSpPr/>
            <p:nvPr userDrawn="1">
              <p:custDataLst>
                <p:tags r:id="rId3"/>
              </p:custDataLst>
            </p:nvPr>
          </p:nvSpPr>
          <p:spPr>
            <a:xfrm rot="18900000">
              <a:off x="523072" y="-327414"/>
              <a:ext cx="713339" cy="713339"/>
            </a:xfrm>
            <a:custGeom>
              <a:avLst/>
              <a:gdLst>
                <a:gd name="connsiteX0" fmla="*/ 126912 w 2505269"/>
                <a:gd name="connsiteY0" fmla="*/ 0 h 2505269"/>
                <a:gd name="connsiteX1" fmla="*/ 2505269 w 2505269"/>
                <a:gd name="connsiteY1" fmla="*/ 2378357 h 2505269"/>
                <a:gd name="connsiteX2" fmla="*/ 2470524 w 2505269"/>
                <a:gd name="connsiteY2" fmla="*/ 2407024 h 2505269"/>
                <a:gd name="connsiteX3" fmla="*/ 2148891 w 2505269"/>
                <a:gd name="connsiteY3" fmla="*/ 2505269 h 2505269"/>
                <a:gd name="connsiteX4" fmla="*/ 575259 w 2505269"/>
                <a:gd name="connsiteY4" fmla="*/ 2505269 h 2505269"/>
                <a:gd name="connsiteX5" fmla="*/ 0 w 2505269"/>
                <a:gd name="connsiteY5" fmla="*/ 1930010 h 2505269"/>
                <a:gd name="connsiteX6" fmla="*/ 0 w 2505269"/>
                <a:gd name="connsiteY6" fmla="*/ 356378 h 2505269"/>
                <a:gd name="connsiteX7" fmla="*/ 98245 w 2505269"/>
                <a:gd name="connsiteY7" fmla="*/ 34745 h 250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5269" h="2505269">
                  <a:moveTo>
                    <a:pt x="126912" y="0"/>
                  </a:moveTo>
                  <a:lnTo>
                    <a:pt x="2505269" y="2378357"/>
                  </a:lnTo>
                  <a:lnTo>
                    <a:pt x="2470524" y="2407024"/>
                  </a:lnTo>
                  <a:cubicBezTo>
                    <a:pt x="2378712" y="2469051"/>
                    <a:pt x="2268031" y="2505269"/>
                    <a:pt x="2148891" y="2505269"/>
                  </a:cubicBezTo>
                  <a:lnTo>
                    <a:pt x="575259" y="2505269"/>
                  </a:lnTo>
                  <a:cubicBezTo>
                    <a:pt x="257552" y="2505269"/>
                    <a:pt x="0" y="2247717"/>
                    <a:pt x="0" y="1930010"/>
                  </a:cubicBezTo>
                  <a:lnTo>
                    <a:pt x="0" y="356378"/>
                  </a:lnTo>
                  <a:cubicBezTo>
                    <a:pt x="0" y="237238"/>
                    <a:pt x="36218" y="126557"/>
                    <a:pt x="98245" y="347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4"/>
              </p:custDataLst>
            </p:nvPr>
          </p:nvSpPr>
          <p:spPr>
            <a:xfrm rot="1247821" flipV="1">
              <a:off x="11575319" y="1901789"/>
              <a:ext cx="1766762" cy="4651763"/>
            </a:xfrm>
            <a:custGeom>
              <a:avLst/>
              <a:gdLst>
                <a:gd name="connsiteX0" fmla="*/ 0 w 1766762"/>
                <a:gd name="connsiteY0" fmla="*/ 4651763 h 4651763"/>
                <a:gd name="connsiteX1" fmla="*/ 1766762 w 1766762"/>
                <a:gd name="connsiteY1" fmla="*/ 0 h 4651763"/>
                <a:gd name="connsiteX2" fmla="*/ 1628644 w 1766762"/>
                <a:gd name="connsiteY2" fmla="*/ 7070 h 4651763"/>
                <a:gd name="connsiteX3" fmla="*/ 2 w 1766762"/>
                <a:gd name="connsiteY3" fmla="*/ 1836580 h 465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6762" h="4651763">
                  <a:moveTo>
                    <a:pt x="0" y="4651763"/>
                  </a:moveTo>
                  <a:lnTo>
                    <a:pt x="1766762" y="0"/>
                  </a:lnTo>
                  <a:lnTo>
                    <a:pt x="1628644" y="7070"/>
                  </a:lnTo>
                  <a:cubicBezTo>
                    <a:pt x="713859" y="101246"/>
                    <a:pt x="1" y="884405"/>
                    <a:pt x="2" y="1836580"/>
                  </a:cubicBezTo>
                  <a:close/>
                </a:path>
              </a:pathLst>
            </a:custGeom>
            <a:noFill/>
            <a:ln w="285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5"/>
              </p:custDataLst>
            </p:nvPr>
          </p:nvSpPr>
          <p:spPr>
            <a:xfrm rot="8100000">
              <a:off x="10953930" y="6478518"/>
              <a:ext cx="713339" cy="713339"/>
            </a:xfrm>
            <a:custGeom>
              <a:avLst/>
              <a:gdLst>
                <a:gd name="connsiteX0" fmla="*/ 126912 w 2505269"/>
                <a:gd name="connsiteY0" fmla="*/ 0 h 2505269"/>
                <a:gd name="connsiteX1" fmla="*/ 2505269 w 2505269"/>
                <a:gd name="connsiteY1" fmla="*/ 2378357 h 2505269"/>
                <a:gd name="connsiteX2" fmla="*/ 2470524 w 2505269"/>
                <a:gd name="connsiteY2" fmla="*/ 2407024 h 2505269"/>
                <a:gd name="connsiteX3" fmla="*/ 2148891 w 2505269"/>
                <a:gd name="connsiteY3" fmla="*/ 2505269 h 2505269"/>
                <a:gd name="connsiteX4" fmla="*/ 575259 w 2505269"/>
                <a:gd name="connsiteY4" fmla="*/ 2505269 h 2505269"/>
                <a:gd name="connsiteX5" fmla="*/ 0 w 2505269"/>
                <a:gd name="connsiteY5" fmla="*/ 1930010 h 2505269"/>
                <a:gd name="connsiteX6" fmla="*/ 0 w 2505269"/>
                <a:gd name="connsiteY6" fmla="*/ 356378 h 2505269"/>
                <a:gd name="connsiteX7" fmla="*/ 98245 w 2505269"/>
                <a:gd name="connsiteY7" fmla="*/ 34745 h 250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5269" h="2505269">
                  <a:moveTo>
                    <a:pt x="126912" y="0"/>
                  </a:moveTo>
                  <a:lnTo>
                    <a:pt x="2505269" y="2378357"/>
                  </a:lnTo>
                  <a:lnTo>
                    <a:pt x="2470524" y="2407024"/>
                  </a:lnTo>
                  <a:cubicBezTo>
                    <a:pt x="2378712" y="2469051"/>
                    <a:pt x="2268031" y="2505269"/>
                    <a:pt x="2148891" y="2505269"/>
                  </a:cubicBezTo>
                  <a:lnTo>
                    <a:pt x="575259" y="2505269"/>
                  </a:lnTo>
                  <a:cubicBezTo>
                    <a:pt x="257552" y="2505269"/>
                    <a:pt x="0" y="2247717"/>
                    <a:pt x="0" y="1930010"/>
                  </a:cubicBezTo>
                  <a:lnTo>
                    <a:pt x="0" y="356378"/>
                  </a:lnTo>
                  <a:cubicBezTo>
                    <a:pt x="0" y="237238"/>
                    <a:pt x="36218" y="126557"/>
                    <a:pt x="98245" y="347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523072" y="-327414"/>
            <a:ext cx="12819009" cy="7519271"/>
            <a:chOff x="523072" y="-327414"/>
            <a:chExt cx="12819009" cy="7519271"/>
          </a:xfrm>
        </p:grpSpPr>
        <p:sp>
          <p:nvSpPr>
            <p:cNvPr id="9" name="任意多边形: 形状 8"/>
            <p:cNvSpPr/>
            <p:nvPr userDrawn="1">
              <p:custDataLst>
                <p:tags r:id="rId3"/>
              </p:custDataLst>
            </p:nvPr>
          </p:nvSpPr>
          <p:spPr>
            <a:xfrm rot="18900000">
              <a:off x="523072" y="-327414"/>
              <a:ext cx="713339" cy="713339"/>
            </a:xfrm>
            <a:custGeom>
              <a:avLst/>
              <a:gdLst>
                <a:gd name="connsiteX0" fmla="*/ 126912 w 2505269"/>
                <a:gd name="connsiteY0" fmla="*/ 0 h 2505269"/>
                <a:gd name="connsiteX1" fmla="*/ 2505269 w 2505269"/>
                <a:gd name="connsiteY1" fmla="*/ 2378357 h 2505269"/>
                <a:gd name="connsiteX2" fmla="*/ 2470524 w 2505269"/>
                <a:gd name="connsiteY2" fmla="*/ 2407024 h 2505269"/>
                <a:gd name="connsiteX3" fmla="*/ 2148891 w 2505269"/>
                <a:gd name="connsiteY3" fmla="*/ 2505269 h 2505269"/>
                <a:gd name="connsiteX4" fmla="*/ 575259 w 2505269"/>
                <a:gd name="connsiteY4" fmla="*/ 2505269 h 2505269"/>
                <a:gd name="connsiteX5" fmla="*/ 0 w 2505269"/>
                <a:gd name="connsiteY5" fmla="*/ 1930010 h 2505269"/>
                <a:gd name="connsiteX6" fmla="*/ 0 w 2505269"/>
                <a:gd name="connsiteY6" fmla="*/ 356378 h 2505269"/>
                <a:gd name="connsiteX7" fmla="*/ 98245 w 2505269"/>
                <a:gd name="connsiteY7" fmla="*/ 34745 h 250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5269" h="2505269">
                  <a:moveTo>
                    <a:pt x="126912" y="0"/>
                  </a:moveTo>
                  <a:lnTo>
                    <a:pt x="2505269" y="2378357"/>
                  </a:lnTo>
                  <a:lnTo>
                    <a:pt x="2470524" y="2407024"/>
                  </a:lnTo>
                  <a:cubicBezTo>
                    <a:pt x="2378712" y="2469051"/>
                    <a:pt x="2268031" y="2505269"/>
                    <a:pt x="2148891" y="2505269"/>
                  </a:cubicBezTo>
                  <a:lnTo>
                    <a:pt x="575259" y="2505269"/>
                  </a:lnTo>
                  <a:cubicBezTo>
                    <a:pt x="257552" y="2505269"/>
                    <a:pt x="0" y="2247717"/>
                    <a:pt x="0" y="1930010"/>
                  </a:cubicBezTo>
                  <a:lnTo>
                    <a:pt x="0" y="356378"/>
                  </a:lnTo>
                  <a:cubicBezTo>
                    <a:pt x="0" y="237238"/>
                    <a:pt x="36218" y="126557"/>
                    <a:pt x="98245" y="347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4"/>
              </p:custDataLst>
            </p:nvPr>
          </p:nvSpPr>
          <p:spPr>
            <a:xfrm rot="1247821" flipV="1">
              <a:off x="11575319" y="1901789"/>
              <a:ext cx="1766762" cy="4651763"/>
            </a:xfrm>
            <a:custGeom>
              <a:avLst/>
              <a:gdLst>
                <a:gd name="connsiteX0" fmla="*/ 0 w 1766762"/>
                <a:gd name="connsiteY0" fmla="*/ 4651763 h 4651763"/>
                <a:gd name="connsiteX1" fmla="*/ 1766762 w 1766762"/>
                <a:gd name="connsiteY1" fmla="*/ 0 h 4651763"/>
                <a:gd name="connsiteX2" fmla="*/ 1628644 w 1766762"/>
                <a:gd name="connsiteY2" fmla="*/ 7070 h 4651763"/>
                <a:gd name="connsiteX3" fmla="*/ 2 w 1766762"/>
                <a:gd name="connsiteY3" fmla="*/ 1836580 h 465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6762" h="4651763">
                  <a:moveTo>
                    <a:pt x="0" y="4651763"/>
                  </a:moveTo>
                  <a:lnTo>
                    <a:pt x="1766762" y="0"/>
                  </a:lnTo>
                  <a:lnTo>
                    <a:pt x="1628644" y="7070"/>
                  </a:lnTo>
                  <a:cubicBezTo>
                    <a:pt x="713859" y="101246"/>
                    <a:pt x="1" y="884405"/>
                    <a:pt x="2" y="1836580"/>
                  </a:cubicBezTo>
                  <a:close/>
                </a:path>
              </a:pathLst>
            </a:custGeom>
            <a:noFill/>
            <a:ln w="285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" name="任意多边形: 形状 10"/>
            <p:cNvSpPr/>
            <p:nvPr userDrawn="1">
              <p:custDataLst>
                <p:tags r:id="rId5"/>
              </p:custDataLst>
            </p:nvPr>
          </p:nvSpPr>
          <p:spPr>
            <a:xfrm rot="8100000">
              <a:off x="10953930" y="6478518"/>
              <a:ext cx="713339" cy="713339"/>
            </a:xfrm>
            <a:custGeom>
              <a:avLst/>
              <a:gdLst>
                <a:gd name="connsiteX0" fmla="*/ 126912 w 2505269"/>
                <a:gd name="connsiteY0" fmla="*/ 0 h 2505269"/>
                <a:gd name="connsiteX1" fmla="*/ 2505269 w 2505269"/>
                <a:gd name="connsiteY1" fmla="*/ 2378357 h 2505269"/>
                <a:gd name="connsiteX2" fmla="*/ 2470524 w 2505269"/>
                <a:gd name="connsiteY2" fmla="*/ 2407024 h 2505269"/>
                <a:gd name="connsiteX3" fmla="*/ 2148891 w 2505269"/>
                <a:gd name="connsiteY3" fmla="*/ 2505269 h 2505269"/>
                <a:gd name="connsiteX4" fmla="*/ 575259 w 2505269"/>
                <a:gd name="connsiteY4" fmla="*/ 2505269 h 2505269"/>
                <a:gd name="connsiteX5" fmla="*/ 0 w 2505269"/>
                <a:gd name="connsiteY5" fmla="*/ 1930010 h 2505269"/>
                <a:gd name="connsiteX6" fmla="*/ 0 w 2505269"/>
                <a:gd name="connsiteY6" fmla="*/ 356378 h 2505269"/>
                <a:gd name="connsiteX7" fmla="*/ 98245 w 2505269"/>
                <a:gd name="connsiteY7" fmla="*/ 34745 h 250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5269" h="2505269">
                  <a:moveTo>
                    <a:pt x="126912" y="0"/>
                  </a:moveTo>
                  <a:lnTo>
                    <a:pt x="2505269" y="2378357"/>
                  </a:lnTo>
                  <a:lnTo>
                    <a:pt x="2470524" y="2407024"/>
                  </a:lnTo>
                  <a:cubicBezTo>
                    <a:pt x="2378712" y="2469051"/>
                    <a:pt x="2268031" y="2505269"/>
                    <a:pt x="2148891" y="2505269"/>
                  </a:cubicBezTo>
                  <a:lnTo>
                    <a:pt x="575259" y="2505269"/>
                  </a:lnTo>
                  <a:cubicBezTo>
                    <a:pt x="257552" y="2505269"/>
                    <a:pt x="0" y="2247717"/>
                    <a:pt x="0" y="1930010"/>
                  </a:cubicBezTo>
                  <a:lnTo>
                    <a:pt x="0" y="356378"/>
                  </a:lnTo>
                  <a:cubicBezTo>
                    <a:pt x="0" y="237238"/>
                    <a:pt x="36218" y="126557"/>
                    <a:pt x="98245" y="347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523072" y="-327414"/>
            <a:ext cx="12819009" cy="7519271"/>
            <a:chOff x="523072" y="-327414"/>
            <a:chExt cx="12819009" cy="7519271"/>
          </a:xfrm>
        </p:grpSpPr>
        <p:sp>
          <p:nvSpPr>
            <p:cNvPr id="17" name="任意多边形: 形状 16"/>
            <p:cNvSpPr/>
            <p:nvPr userDrawn="1">
              <p:custDataLst>
                <p:tags r:id="rId3"/>
              </p:custDataLst>
            </p:nvPr>
          </p:nvSpPr>
          <p:spPr>
            <a:xfrm rot="18900000">
              <a:off x="523072" y="-327414"/>
              <a:ext cx="713339" cy="713339"/>
            </a:xfrm>
            <a:custGeom>
              <a:avLst/>
              <a:gdLst>
                <a:gd name="connsiteX0" fmla="*/ 126912 w 2505269"/>
                <a:gd name="connsiteY0" fmla="*/ 0 h 2505269"/>
                <a:gd name="connsiteX1" fmla="*/ 2505269 w 2505269"/>
                <a:gd name="connsiteY1" fmla="*/ 2378357 h 2505269"/>
                <a:gd name="connsiteX2" fmla="*/ 2470524 w 2505269"/>
                <a:gd name="connsiteY2" fmla="*/ 2407024 h 2505269"/>
                <a:gd name="connsiteX3" fmla="*/ 2148891 w 2505269"/>
                <a:gd name="connsiteY3" fmla="*/ 2505269 h 2505269"/>
                <a:gd name="connsiteX4" fmla="*/ 575259 w 2505269"/>
                <a:gd name="connsiteY4" fmla="*/ 2505269 h 2505269"/>
                <a:gd name="connsiteX5" fmla="*/ 0 w 2505269"/>
                <a:gd name="connsiteY5" fmla="*/ 1930010 h 2505269"/>
                <a:gd name="connsiteX6" fmla="*/ 0 w 2505269"/>
                <a:gd name="connsiteY6" fmla="*/ 356378 h 2505269"/>
                <a:gd name="connsiteX7" fmla="*/ 98245 w 2505269"/>
                <a:gd name="connsiteY7" fmla="*/ 34745 h 250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5269" h="2505269">
                  <a:moveTo>
                    <a:pt x="126912" y="0"/>
                  </a:moveTo>
                  <a:lnTo>
                    <a:pt x="2505269" y="2378357"/>
                  </a:lnTo>
                  <a:lnTo>
                    <a:pt x="2470524" y="2407024"/>
                  </a:lnTo>
                  <a:cubicBezTo>
                    <a:pt x="2378712" y="2469051"/>
                    <a:pt x="2268031" y="2505269"/>
                    <a:pt x="2148891" y="2505269"/>
                  </a:cubicBezTo>
                  <a:lnTo>
                    <a:pt x="575259" y="2505269"/>
                  </a:lnTo>
                  <a:cubicBezTo>
                    <a:pt x="257552" y="2505269"/>
                    <a:pt x="0" y="2247717"/>
                    <a:pt x="0" y="1930010"/>
                  </a:cubicBezTo>
                  <a:lnTo>
                    <a:pt x="0" y="356378"/>
                  </a:lnTo>
                  <a:cubicBezTo>
                    <a:pt x="0" y="237238"/>
                    <a:pt x="36218" y="126557"/>
                    <a:pt x="98245" y="347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18" name="任意多边形: 形状 17"/>
            <p:cNvSpPr/>
            <p:nvPr userDrawn="1">
              <p:custDataLst>
                <p:tags r:id="rId4"/>
              </p:custDataLst>
            </p:nvPr>
          </p:nvSpPr>
          <p:spPr>
            <a:xfrm rot="1247821" flipV="1">
              <a:off x="11575319" y="1901789"/>
              <a:ext cx="1766762" cy="4651763"/>
            </a:xfrm>
            <a:custGeom>
              <a:avLst/>
              <a:gdLst>
                <a:gd name="connsiteX0" fmla="*/ 0 w 1766762"/>
                <a:gd name="connsiteY0" fmla="*/ 4651763 h 4651763"/>
                <a:gd name="connsiteX1" fmla="*/ 1766762 w 1766762"/>
                <a:gd name="connsiteY1" fmla="*/ 0 h 4651763"/>
                <a:gd name="connsiteX2" fmla="*/ 1628644 w 1766762"/>
                <a:gd name="connsiteY2" fmla="*/ 7070 h 4651763"/>
                <a:gd name="connsiteX3" fmla="*/ 2 w 1766762"/>
                <a:gd name="connsiteY3" fmla="*/ 1836580 h 465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6762" h="4651763">
                  <a:moveTo>
                    <a:pt x="0" y="4651763"/>
                  </a:moveTo>
                  <a:lnTo>
                    <a:pt x="1766762" y="0"/>
                  </a:lnTo>
                  <a:lnTo>
                    <a:pt x="1628644" y="7070"/>
                  </a:lnTo>
                  <a:cubicBezTo>
                    <a:pt x="713859" y="101246"/>
                    <a:pt x="1" y="884405"/>
                    <a:pt x="2" y="1836580"/>
                  </a:cubicBezTo>
                  <a:close/>
                </a:path>
              </a:pathLst>
            </a:custGeom>
            <a:noFill/>
            <a:ln w="28575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9" name="任意多边形: 形状 18"/>
            <p:cNvSpPr/>
            <p:nvPr userDrawn="1">
              <p:custDataLst>
                <p:tags r:id="rId5"/>
              </p:custDataLst>
            </p:nvPr>
          </p:nvSpPr>
          <p:spPr>
            <a:xfrm rot="8100000">
              <a:off x="10953930" y="6478518"/>
              <a:ext cx="713339" cy="713339"/>
            </a:xfrm>
            <a:custGeom>
              <a:avLst/>
              <a:gdLst>
                <a:gd name="connsiteX0" fmla="*/ 126912 w 2505269"/>
                <a:gd name="connsiteY0" fmla="*/ 0 h 2505269"/>
                <a:gd name="connsiteX1" fmla="*/ 2505269 w 2505269"/>
                <a:gd name="connsiteY1" fmla="*/ 2378357 h 2505269"/>
                <a:gd name="connsiteX2" fmla="*/ 2470524 w 2505269"/>
                <a:gd name="connsiteY2" fmla="*/ 2407024 h 2505269"/>
                <a:gd name="connsiteX3" fmla="*/ 2148891 w 2505269"/>
                <a:gd name="connsiteY3" fmla="*/ 2505269 h 2505269"/>
                <a:gd name="connsiteX4" fmla="*/ 575259 w 2505269"/>
                <a:gd name="connsiteY4" fmla="*/ 2505269 h 2505269"/>
                <a:gd name="connsiteX5" fmla="*/ 0 w 2505269"/>
                <a:gd name="connsiteY5" fmla="*/ 1930010 h 2505269"/>
                <a:gd name="connsiteX6" fmla="*/ 0 w 2505269"/>
                <a:gd name="connsiteY6" fmla="*/ 356378 h 2505269"/>
                <a:gd name="connsiteX7" fmla="*/ 98245 w 2505269"/>
                <a:gd name="connsiteY7" fmla="*/ 34745 h 250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5269" h="2505269">
                  <a:moveTo>
                    <a:pt x="126912" y="0"/>
                  </a:moveTo>
                  <a:lnTo>
                    <a:pt x="2505269" y="2378357"/>
                  </a:lnTo>
                  <a:lnTo>
                    <a:pt x="2470524" y="2407024"/>
                  </a:lnTo>
                  <a:cubicBezTo>
                    <a:pt x="2378712" y="2469051"/>
                    <a:pt x="2268031" y="2505269"/>
                    <a:pt x="2148891" y="2505269"/>
                  </a:cubicBezTo>
                  <a:lnTo>
                    <a:pt x="575259" y="2505269"/>
                  </a:lnTo>
                  <a:cubicBezTo>
                    <a:pt x="257552" y="2505269"/>
                    <a:pt x="0" y="2247717"/>
                    <a:pt x="0" y="1930010"/>
                  </a:cubicBezTo>
                  <a:lnTo>
                    <a:pt x="0" y="356378"/>
                  </a:lnTo>
                  <a:cubicBezTo>
                    <a:pt x="0" y="237238"/>
                    <a:pt x="36218" y="126557"/>
                    <a:pt x="98245" y="347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0" y="-448691"/>
            <a:ext cx="12192000" cy="7306692"/>
            <a:chOff x="0" y="-448691"/>
            <a:chExt cx="12192000" cy="7306692"/>
          </a:xfrm>
        </p:grpSpPr>
        <p:sp>
          <p:nvSpPr>
            <p:cNvPr id="10" name="矩形 9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: 形状 10"/>
            <p:cNvSpPr/>
            <p:nvPr userDrawn="1">
              <p:custDataLst>
                <p:tags r:id="rId4"/>
              </p:custDataLst>
            </p:nvPr>
          </p:nvSpPr>
          <p:spPr>
            <a:xfrm rot="18900000">
              <a:off x="5607623" y="-448691"/>
              <a:ext cx="973581" cy="973581"/>
            </a:xfrm>
            <a:custGeom>
              <a:avLst/>
              <a:gdLst>
                <a:gd name="connsiteX0" fmla="*/ 126912 w 2505269"/>
                <a:gd name="connsiteY0" fmla="*/ 0 h 2505269"/>
                <a:gd name="connsiteX1" fmla="*/ 2505269 w 2505269"/>
                <a:gd name="connsiteY1" fmla="*/ 2378357 h 2505269"/>
                <a:gd name="connsiteX2" fmla="*/ 2470524 w 2505269"/>
                <a:gd name="connsiteY2" fmla="*/ 2407024 h 2505269"/>
                <a:gd name="connsiteX3" fmla="*/ 2148891 w 2505269"/>
                <a:gd name="connsiteY3" fmla="*/ 2505269 h 2505269"/>
                <a:gd name="connsiteX4" fmla="*/ 575259 w 2505269"/>
                <a:gd name="connsiteY4" fmla="*/ 2505269 h 2505269"/>
                <a:gd name="connsiteX5" fmla="*/ 0 w 2505269"/>
                <a:gd name="connsiteY5" fmla="*/ 1930010 h 2505269"/>
                <a:gd name="connsiteX6" fmla="*/ 0 w 2505269"/>
                <a:gd name="connsiteY6" fmla="*/ 356378 h 2505269"/>
                <a:gd name="connsiteX7" fmla="*/ 98245 w 2505269"/>
                <a:gd name="connsiteY7" fmla="*/ 34745 h 250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5269" h="2505269">
                  <a:moveTo>
                    <a:pt x="126912" y="0"/>
                  </a:moveTo>
                  <a:lnTo>
                    <a:pt x="2505269" y="2378357"/>
                  </a:lnTo>
                  <a:lnTo>
                    <a:pt x="2470524" y="2407024"/>
                  </a:lnTo>
                  <a:cubicBezTo>
                    <a:pt x="2378712" y="2469051"/>
                    <a:pt x="2268031" y="2505269"/>
                    <a:pt x="2148891" y="2505269"/>
                  </a:cubicBezTo>
                  <a:lnTo>
                    <a:pt x="575259" y="2505269"/>
                  </a:lnTo>
                  <a:cubicBezTo>
                    <a:pt x="257552" y="2505269"/>
                    <a:pt x="0" y="2247717"/>
                    <a:pt x="0" y="1930010"/>
                  </a:cubicBezTo>
                  <a:lnTo>
                    <a:pt x="0" y="356378"/>
                  </a:lnTo>
                  <a:cubicBezTo>
                    <a:pt x="0" y="237238"/>
                    <a:pt x="36218" y="126557"/>
                    <a:pt x="98245" y="347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grpSp>
          <p:nvGrpSpPr>
            <p:cNvPr id="12" name="组合 11"/>
            <p:cNvGrpSpPr/>
            <p:nvPr userDrawn="1"/>
          </p:nvGrpSpPr>
          <p:grpSpPr>
            <a:xfrm>
              <a:off x="0" y="5803900"/>
              <a:ext cx="12192000" cy="1054101"/>
              <a:chOff x="0" y="5803900"/>
              <a:chExt cx="12192000" cy="1054101"/>
            </a:xfrm>
          </p:grpSpPr>
          <p:sp>
            <p:nvSpPr>
              <p:cNvPr id="15" name="任意多边形: 形状 14"/>
              <p:cNvSpPr/>
              <p:nvPr userDrawn="1">
                <p:custDataLst>
                  <p:tags r:id="rId5"/>
                </p:custDataLst>
              </p:nvPr>
            </p:nvSpPr>
            <p:spPr>
              <a:xfrm>
                <a:off x="0" y="5803900"/>
                <a:ext cx="12192000" cy="1054101"/>
              </a:xfrm>
              <a:custGeom>
                <a:avLst/>
                <a:gdLst>
                  <a:gd name="connsiteX0" fmla="*/ 0 w 14420850"/>
                  <a:gd name="connsiteY0" fmla="*/ 0 h 2000406"/>
                  <a:gd name="connsiteX1" fmla="*/ 4476750 w 14420850"/>
                  <a:gd name="connsiteY1" fmla="*/ 381000 h 2000406"/>
                  <a:gd name="connsiteX2" fmla="*/ 9753600 w 14420850"/>
                  <a:gd name="connsiteY2" fmla="*/ 1924050 h 2000406"/>
                  <a:gd name="connsiteX3" fmla="*/ 14420850 w 14420850"/>
                  <a:gd name="connsiteY3" fmla="*/ 1771650 h 2000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20850" h="2000406">
                    <a:moveTo>
                      <a:pt x="0" y="0"/>
                    </a:moveTo>
                    <a:cubicBezTo>
                      <a:pt x="1425575" y="30162"/>
                      <a:pt x="2851150" y="60325"/>
                      <a:pt x="4476750" y="381000"/>
                    </a:cubicBezTo>
                    <a:cubicBezTo>
                      <a:pt x="6102350" y="701675"/>
                      <a:pt x="8096250" y="1692275"/>
                      <a:pt x="9753600" y="1924050"/>
                    </a:cubicBezTo>
                    <a:cubicBezTo>
                      <a:pt x="11410950" y="2155825"/>
                      <a:pt x="13347700" y="1787525"/>
                      <a:pt x="14420850" y="1771650"/>
                    </a:cubicBezTo>
                  </a:path>
                </a:pathLst>
              </a:custGeom>
              <a:noFill/>
              <a:ln w="25400">
                <a:solidFill>
                  <a:schemeClr val="accent1">
                    <a:alpha val="7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: 形状 15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0" y="6238800"/>
                <a:ext cx="12192000" cy="427833"/>
              </a:xfrm>
              <a:custGeom>
                <a:avLst/>
                <a:gdLst>
                  <a:gd name="connsiteX0" fmla="*/ 0 w 13004800"/>
                  <a:gd name="connsiteY0" fmla="*/ 139700 h 737215"/>
                  <a:gd name="connsiteX1" fmla="*/ 4330700 w 13004800"/>
                  <a:gd name="connsiteY1" fmla="*/ 127000 h 737215"/>
                  <a:gd name="connsiteX2" fmla="*/ 9601200 w 13004800"/>
                  <a:gd name="connsiteY2" fmla="*/ 736600 h 737215"/>
                  <a:gd name="connsiteX3" fmla="*/ 13004800 w 13004800"/>
                  <a:gd name="connsiteY3" fmla="*/ 0 h 737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04800" h="737215">
                    <a:moveTo>
                      <a:pt x="0" y="139700"/>
                    </a:moveTo>
                    <a:cubicBezTo>
                      <a:pt x="1365250" y="83608"/>
                      <a:pt x="2730500" y="27517"/>
                      <a:pt x="4330700" y="127000"/>
                    </a:cubicBezTo>
                    <a:cubicBezTo>
                      <a:pt x="5930900" y="226483"/>
                      <a:pt x="8155517" y="757767"/>
                      <a:pt x="9601200" y="736600"/>
                    </a:cubicBezTo>
                    <a:cubicBezTo>
                      <a:pt x="11046883" y="715433"/>
                      <a:pt x="12403667" y="112183"/>
                      <a:pt x="1300480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75.xml"/><Relationship Id="rId23" Type="http://schemas.openxmlformats.org/officeDocument/2006/relationships/tags" Target="../tags/tag174.xml"/><Relationship Id="rId22" Type="http://schemas.openxmlformats.org/officeDocument/2006/relationships/tags" Target="../tags/tag173.xml"/><Relationship Id="rId21" Type="http://schemas.openxmlformats.org/officeDocument/2006/relationships/tags" Target="../tags/tag172.xml"/><Relationship Id="rId20" Type="http://schemas.openxmlformats.org/officeDocument/2006/relationships/tags" Target="../tags/tag17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70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8" Type="http://schemas.openxmlformats.org/officeDocument/2006/relationships/theme" Target="../theme/theme2.xml"/><Relationship Id="rId17" Type="http://schemas.openxmlformats.org/officeDocument/2006/relationships/tags" Target="../tags/tag249.xml"/><Relationship Id="rId16" Type="http://schemas.openxmlformats.org/officeDocument/2006/relationships/tags" Target="../tags/tag248.xml"/><Relationship Id="rId15" Type="http://schemas.openxmlformats.org/officeDocument/2006/relationships/tags" Target="../tags/tag247.xml"/><Relationship Id="rId14" Type="http://schemas.openxmlformats.org/officeDocument/2006/relationships/tags" Target="../tags/tag246.xml"/><Relationship Id="rId13" Type="http://schemas.openxmlformats.org/officeDocument/2006/relationships/tags" Target="../tags/tag245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54.xml"/><Relationship Id="rId4" Type="http://schemas.openxmlformats.org/officeDocument/2006/relationships/tags" Target="../tags/tag253.xml"/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tags" Target="../tags/tag250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48.xml"/><Relationship Id="rId8" Type="http://schemas.openxmlformats.org/officeDocument/2006/relationships/tags" Target="../tags/tag347.xml"/><Relationship Id="rId7" Type="http://schemas.openxmlformats.org/officeDocument/2006/relationships/tags" Target="../tags/tag346.xml"/><Relationship Id="rId6" Type="http://schemas.openxmlformats.org/officeDocument/2006/relationships/tags" Target="../tags/tag345.xml"/><Relationship Id="rId5" Type="http://schemas.openxmlformats.org/officeDocument/2006/relationships/tags" Target="../tags/tag344.xml"/><Relationship Id="rId4" Type="http://schemas.openxmlformats.org/officeDocument/2006/relationships/tags" Target="../tags/tag343.xml"/><Relationship Id="rId3" Type="http://schemas.openxmlformats.org/officeDocument/2006/relationships/tags" Target="../tags/tag342.xml"/><Relationship Id="rId23" Type="http://schemas.openxmlformats.org/officeDocument/2006/relationships/notesSlide" Target="../notesSlides/notesSlide10.xml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356.xml"/><Relationship Id="rId20" Type="http://schemas.openxmlformats.org/officeDocument/2006/relationships/image" Target="../media/image10.png"/><Relationship Id="rId2" Type="http://schemas.openxmlformats.org/officeDocument/2006/relationships/tags" Target="../tags/tag341.xml"/><Relationship Id="rId19" Type="http://schemas.openxmlformats.org/officeDocument/2006/relationships/tags" Target="../tags/tag355.xml"/><Relationship Id="rId18" Type="http://schemas.openxmlformats.org/officeDocument/2006/relationships/image" Target="../media/image9.jpeg"/><Relationship Id="rId17" Type="http://schemas.openxmlformats.org/officeDocument/2006/relationships/tags" Target="../tags/tag354.xml"/><Relationship Id="rId16" Type="http://schemas.openxmlformats.org/officeDocument/2006/relationships/image" Target="../media/image8.png"/><Relationship Id="rId15" Type="http://schemas.openxmlformats.org/officeDocument/2006/relationships/tags" Target="../tags/tag353.xml"/><Relationship Id="rId14" Type="http://schemas.openxmlformats.org/officeDocument/2006/relationships/image" Target="../media/image7.jpeg"/><Relationship Id="rId13" Type="http://schemas.openxmlformats.org/officeDocument/2006/relationships/tags" Target="../tags/tag352.xml"/><Relationship Id="rId12" Type="http://schemas.openxmlformats.org/officeDocument/2006/relationships/tags" Target="../tags/tag351.xml"/><Relationship Id="rId11" Type="http://schemas.openxmlformats.org/officeDocument/2006/relationships/tags" Target="../tags/tag350.xml"/><Relationship Id="rId10" Type="http://schemas.openxmlformats.org/officeDocument/2006/relationships/tags" Target="../tags/tag349.xml"/><Relationship Id="rId1" Type="http://schemas.openxmlformats.org/officeDocument/2006/relationships/tags" Target="../tags/tag34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64.xml"/><Relationship Id="rId8" Type="http://schemas.openxmlformats.org/officeDocument/2006/relationships/tags" Target="../tags/tag363.xml"/><Relationship Id="rId7" Type="http://schemas.openxmlformats.org/officeDocument/2006/relationships/tags" Target="../tags/tag362.xml"/><Relationship Id="rId6" Type="http://schemas.openxmlformats.org/officeDocument/2006/relationships/tags" Target="../tags/tag361.xml"/><Relationship Id="rId5" Type="http://schemas.openxmlformats.org/officeDocument/2006/relationships/tags" Target="../tags/tag360.xml"/><Relationship Id="rId4" Type="http://schemas.openxmlformats.org/officeDocument/2006/relationships/tags" Target="../tags/tag359.xml"/><Relationship Id="rId3" Type="http://schemas.openxmlformats.org/officeDocument/2006/relationships/tags" Target="../tags/tag358.xml"/><Relationship Id="rId2" Type="http://schemas.openxmlformats.org/officeDocument/2006/relationships/image" Target="../media/image11.jpeg"/><Relationship Id="rId16" Type="http://schemas.openxmlformats.org/officeDocument/2006/relationships/notesSlide" Target="../notesSlides/notesSlide11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369.xml"/><Relationship Id="rId13" Type="http://schemas.openxmlformats.org/officeDocument/2006/relationships/tags" Target="../tags/tag368.xml"/><Relationship Id="rId12" Type="http://schemas.openxmlformats.org/officeDocument/2006/relationships/tags" Target="../tags/tag367.xml"/><Relationship Id="rId11" Type="http://schemas.openxmlformats.org/officeDocument/2006/relationships/tags" Target="../tags/tag366.xml"/><Relationship Id="rId10" Type="http://schemas.openxmlformats.org/officeDocument/2006/relationships/tags" Target="../tags/tag365.xml"/><Relationship Id="rId1" Type="http://schemas.openxmlformats.org/officeDocument/2006/relationships/tags" Target="../tags/tag357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" Type="http://schemas.openxmlformats.org/officeDocument/2006/relationships/tags" Target="../tags/tag370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5.xml"/><Relationship Id="rId5" Type="http://schemas.openxmlformats.org/officeDocument/2006/relationships/tags" Target="../tags/tag373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5.xml"/><Relationship Id="rId6" Type="http://schemas.openxmlformats.org/officeDocument/2006/relationships/tags" Target="../tags/tag374.xml"/><Relationship Id="rId5" Type="http://schemas.openxmlformats.org/officeDocument/2006/relationships/image" Target="../media/image19.png"/><Relationship Id="rId4" Type="http://schemas.openxmlformats.org/officeDocument/2006/relationships/image" Target="../media/image12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0.xml"/><Relationship Id="rId5" Type="http://schemas.openxmlformats.org/officeDocument/2006/relationships/tags" Target="../tags/tag375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63.xml"/><Relationship Id="rId8" Type="http://schemas.openxmlformats.org/officeDocument/2006/relationships/tags" Target="../tags/tag262.xml"/><Relationship Id="rId7" Type="http://schemas.openxmlformats.org/officeDocument/2006/relationships/tags" Target="../tags/tag261.xml"/><Relationship Id="rId6" Type="http://schemas.openxmlformats.org/officeDocument/2006/relationships/tags" Target="../tags/tag260.xml"/><Relationship Id="rId5" Type="http://schemas.openxmlformats.org/officeDocument/2006/relationships/tags" Target="../tags/tag259.xml"/><Relationship Id="rId4" Type="http://schemas.openxmlformats.org/officeDocument/2006/relationships/tags" Target="../tags/tag258.xml"/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6.xml"/><Relationship Id="rId15" Type="http://schemas.openxmlformats.org/officeDocument/2006/relationships/tags" Target="../tags/tag269.xml"/><Relationship Id="rId14" Type="http://schemas.openxmlformats.org/officeDocument/2006/relationships/tags" Target="../tags/tag268.xml"/><Relationship Id="rId13" Type="http://schemas.openxmlformats.org/officeDocument/2006/relationships/tags" Target="../tags/tag267.xml"/><Relationship Id="rId12" Type="http://schemas.openxmlformats.org/officeDocument/2006/relationships/tags" Target="../tags/tag266.xml"/><Relationship Id="rId11" Type="http://schemas.openxmlformats.org/officeDocument/2006/relationships/tags" Target="../tags/tag265.xml"/><Relationship Id="rId10" Type="http://schemas.openxmlformats.org/officeDocument/2006/relationships/tags" Target="../tags/tag264.xml"/><Relationship Id="rId1" Type="http://schemas.openxmlformats.org/officeDocument/2006/relationships/tags" Target="../tags/tag255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" Type="http://schemas.openxmlformats.org/officeDocument/2006/relationships/tags" Target="../tags/tag27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82.xml"/><Relationship Id="rId8" Type="http://schemas.openxmlformats.org/officeDocument/2006/relationships/tags" Target="../tags/tag281.xml"/><Relationship Id="rId7" Type="http://schemas.openxmlformats.org/officeDocument/2006/relationships/tags" Target="../tags/tag280.xml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Relationship Id="rId3" Type="http://schemas.openxmlformats.org/officeDocument/2006/relationships/tags" Target="../tags/tag276.xml"/><Relationship Id="rId20" Type="http://schemas.openxmlformats.org/officeDocument/2006/relationships/notesSlide" Target="../notesSlides/notesSlide4.xml"/><Relationship Id="rId2" Type="http://schemas.openxmlformats.org/officeDocument/2006/relationships/tags" Target="../tags/tag275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291.xml"/><Relationship Id="rId17" Type="http://schemas.openxmlformats.org/officeDocument/2006/relationships/tags" Target="../tags/tag290.xml"/><Relationship Id="rId16" Type="http://schemas.openxmlformats.org/officeDocument/2006/relationships/tags" Target="../tags/tag289.xml"/><Relationship Id="rId15" Type="http://schemas.openxmlformats.org/officeDocument/2006/relationships/tags" Target="../tags/tag288.xml"/><Relationship Id="rId14" Type="http://schemas.openxmlformats.org/officeDocument/2006/relationships/tags" Target="../tags/tag287.xml"/><Relationship Id="rId13" Type="http://schemas.openxmlformats.org/officeDocument/2006/relationships/tags" Target="../tags/tag286.xml"/><Relationship Id="rId12" Type="http://schemas.openxmlformats.org/officeDocument/2006/relationships/tags" Target="../tags/tag285.xml"/><Relationship Id="rId11" Type="http://schemas.openxmlformats.org/officeDocument/2006/relationships/tags" Target="../tags/tag284.xml"/><Relationship Id="rId10" Type="http://schemas.openxmlformats.org/officeDocument/2006/relationships/tags" Target="../tags/tag283.xml"/><Relationship Id="rId1" Type="http://schemas.openxmlformats.org/officeDocument/2006/relationships/tags" Target="../tags/tag27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95.xml"/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" Type="http://schemas.openxmlformats.org/officeDocument/2006/relationships/tags" Target="../tags/tag292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00.xml"/><Relationship Id="rId4" Type="http://schemas.openxmlformats.org/officeDocument/2006/relationships/tags" Target="../tags/tag299.xml"/><Relationship Id="rId3" Type="http://schemas.openxmlformats.org/officeDocument/2006/relationships/tags" Target="../tags/tag298.xml"/><Relationship Id="rId2" Type="http://schemas.openxmlformats.org/officeDocument/2006/relationships/tags" Target="../tags/tag297.xml"/><Relationship Id="rId1" Type="http://schemas.openxmlformats.org/officeDocument/2006/relationships/tags" Target="../tags/tag29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04.xml"/><Relationship Id="rId4" Type="http://schemas.openxmlformats.org/officeDocument/2006/relationships/image" Target="../media/image3.jpeg"/><Relationship Id="rId3" Type="http://schemas.openxmlformats.org/officeDocument/2006/relationships/tags" Target="../tags/tag303.xml"/><Relationship Id="rId2" Type="http://schemas.openxmlformats.org/officeDocument/2006/relationships/tags" Target="../tags/tag302.xml"/><Relationship Id="rId1" Type="http://schemas.openxmlformats.org/officeDocument/2006/relationships/tags" Target="../tags/tag30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309.xml"/><Relationship Id="rId7" Type="http://schemas.openxmlformats.org/officeDocument/2006/relationships/tags" Target="../tags/tag308.xml"/><Relationship Id="rId6" Type="http://schemas.openxmlformats.org/officeDocument/2006/relationships/image" Target="../media/image6.jpeg"/><Relationship Id="rId5" Type="http://schemas.openxmlformats.org/officeDocument/2006/relationships/tags" Target="../tags/tag307.xml"/><Relationship Id="rId4" Type="http://schemas.openxmlformats.org/officeDocument/2006/relationships/image" Target="../media/image5.png"/><Relationship Id="rId3" Type="http://schemas.openxmlformats.org/officeDocument/2006/relationships/tags" Target="../tags/tag306.xml"/><Relationship Id="rId2" Type="http://schemas.openxmlformats.org/officeDocument/2006/relationships/image" Target="../media/image4.png"/><Relationship Id="rId10" Type="http://schemas.openxmlformats.org/officeDocument/2006/relationships/notesSlide" Target="../notesSlides/notesSlide8.xml"/><Relationship Id="rId1" Type="http://schemas.openxmlformats.org/officeDocument/2006/relationships/tags" Target="../tags/tag30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18.xml"/><Relationship Id="rId8" Type="http://schemas.openxmlformats.org/officeDocument/2006/relationships/tags" Target="../tags/tag317.xml"/><Relationship Id="rId7" Type="http://schemas.openxmlformats.org/officeDocument/2006/relationships/tags" Target="../tags/tag316.xml"/><Relationship Id="rId6" Type="http://schemas.openxmlformats.org/officeDocument/2006/relationships/tags" Target="../tags/tag315.xml"/><Relationship Id="rId5" Type="http://schemas.openxmlformats.org/officeDocument/2006/relationships/tags" Target="../tags/tag314.xml"/><Relationship Id="rId4" Type="http://schemas.openxmlformats.org/officeDocument/2006/relationships/tags" Target="../tags/tag313.xml"/><Relationship Id="rId32" Type="http://schemas.openxmlformats.org/officeDocument/2006/relationships/notesSlide" Target="../notesSlides/notesSlide9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339.xml"/><Relationship Id="rId3" Type="http://schemas.openxmlformats.org/officeDocument/2006/relationships/tags" Target="../tags/tag312.xml"/><Relationship Id="rId29" Type="http://schemas.openxmlformats.org/officeDocument/2006/relationships/tags" Target="../tags/tag338.xml"/><Relationship Id="rId28" Type="http://schemas.openxmlformats.org/officeDocument/2006/relationships/tags" Target="../tags/tag337.xml"/><Relationship Id="rId27" Type="http://schemas.openxmlformats.org/officeDocument/2006/relationships/tags" Target="../tags/tag336.xml"/><Relationship Id="rId26" Type="http://schemas.openxmlformats.org/officeDocument/2006/relationships/tags" Target="../tags/tag335.xml"/><Relationship Id="rId25" Type="http://schemas.openxmlformats.org/officeDocument/2006/relationships/tags" Target="../tags/tag334.xml"/><Relationship Id="rId24" Type="http://schemas.openxmlformats.org/officeDocument/2006/relationships/tags" Target="../tags/tag333.xml"/><Relationship Id="rId23" Type="http://schemas.openxmlformats.org/officeDocument/2006/relationships/tags" Target="../tags/tag332.xml"/><Relationship Id="rId22" Type="http://schemas.openxmlformats.org/officeDocument/2006/relationships/tags" Target="../tags/tag331.xml"/><Relationship Id="rId21" Type="http://schemas.openxmlformats.org/officeDocument/2006/relationships/tags" Target="../tags/tag330.xml"/><Relationship Id="rId20" Type="http://schemas.openxmlformats.org/officeDocument/2006/relationships/tags" Target="../tags/tag329.xml"/><Relationship Id="rId2" Type="http://schemas.openxmlformats.org/officeDocument/2006/relationships/tags" Target="../tags/tag311.xml"/><Relationship Id="rId19" Type="http://schemas.openxmlformats.org/officeDocument/2006/relationships/tags" Target="../tags/tag328.xml"/><Relationship Id="rId18" Type="http://schemas.openxmlformats.org/officeDocument/2006/relationships/tags" Target="../tags/tag327.xml"/><Relationship Id="rId17" Type="http://schemas.openxmlformats.org/officeDocument/2006/relationships/tags" Target="../tags/tag326.xml"/><Relationship Id="rId16" Type="http://schemas.openxmlformats.org/officeDocument/2006/relationships/tags" Target="../tags/tag325.xml"/><Relationship Id="rId15" Type="http://schemas.openxmlformats.org/officeDocument/2006/relationships/tags" Target="../tags/tag324.xml"/><Relationship Id="rId14" Type="http://schemas.openxmlformats.org/officeDocument/2006/relationships/tags" Target="../tags/tag323.xml"/><Relationship Id="rId13" Type="http://schemas.openxmlformats.org/officeDocument/2006/relationships/tags" Target="../tags/tag322.xml"/><Relationship Id="rId12" Type="http://schemas.openxmlformats.org/officeDocument/2006/relationships/tags" Target="../tags/tag321.xml"/><Relationship Id="rId11" Type="http://schemas.openxmlformats.org/officeDocument/2006/relationships/tags" Target="../tags/tag320.xml"/><Relationship Id="rId10" Type="http://schemas.openxmlformats.org/officeDocument/2006/relationships/tags" Target="../tags/tag319.xml"/><Relationship Id="rId1" Type="http://schemas.openxmlformats.org/officeDocument/2006/relationships/tags" Target="../tags/tag3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单击此处添加副标题</a:t>
            </a:r>
            <a:endParaRPr lang="zh-CN" altLang="en-US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团队季度总结报告</a:t>
            </a:r>
            <a:endParaRPr lang="zh-CN" altLang="en-US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汇报人姓名</a:t>
            </a:r>
            <a:endParaRPr lang="zh-CN" altLang="en-US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汇报日期</a:t>
            </a:r>
            <a:endParaRPr lang="zh-CN" altLang="en-US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8" name="Freeform 6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1339850" y="3922713"/>
            <a:ext cx="676275" cy="677862"/>
          </a:xfrm>
          <a:custGeom>
            <a:avLst/>
            <a:gdLst>
              <a:gd name="T0" fmla="*/ 2147483646 w 427"/>
              <a:gd name="T1" fmla="*/ 2147483646 h 427"/>
              <a:gd name="T2" fmla="*/ 2147483646 w 427"/>
              <a:gd name="T3" fmla="*/ 2147483646 h 427"/>
              <a:gd name="T4" fmla="*/ 2147483646 w 427"/>
              <a:gd name="T5" fmla="*/ 2147483646 h 427"/>
              <a:gd name="T6" fmla="*/ 2147483646 w 427"/>
              <a:gd name="T7" fmla="*/ 2147483646 h 427"/>
              <a:gd name="T8" fmla="*/ 2147483646 w 427"/>
              <a:gd name="T9" fmla="*/ 2147483646 h 427"/>
              <a:gd name="T10" fmla="*/ 0 w 427"/>
              <a:gd name="T11" fmla="*/ 2147483646 h 427"/>
              <a:gd name="T12" fmla="*/ 2147483646 w 427"/>
              <a:gd name="T13" fmla="*/ 2147483646 h 427"/>
              <a:gd name="T14" fmla="*/ 2147483646 w 427"/>
              <a:gd name="T15" fmla="*/ 2147483646 h 427"/>
              <a:gd name="T16" fmla="*/ 2147483646 w 427"/>
              <a:gd name="T17" fmla="*/ 2147483646 h 427"/>
              <a:gd name="T18" fmla="*/ 2147483646 w 427"/>
              <a:gd name="T19" fmla="*/ 2147483646 h 427"/>
              <a:gd name="T20" fmla="*/ 2147483646 w 427"/>
              <a:gd name="T21" fmla="*/ 0 h 427"/>
              <a:gd name="T22" fmla="*/ 2147483646 w 427"/>
              <a:gd name="T23" fmla="*/ 2147483646 h 427"/>
              <a:gd name="T24" fmla="*/ 2147483646 w 427"/>
              <a:gd name="T25" fmla="*/ 2147483646 h 427"/>
              <a:gd name="T26" fmla="*/ 2147483646 w 427"/>
              <a:gd name="T27" fmla="*/ 2147483646 h 427"/>
              <a:gd name="T28" fmla="*/ 2147483646 w 427"/>
              <a:gd name="T29" fmla="*/ 2147483646 h 427"/>
              <a:gd name="T30" fmla="*/ 2147483646 w 427"/>
              <a:gd name="T31" fmla="*/ 2147483646 h 427"/>
              <a:gd name="T32" fmla="*/ 2147483646 w 427"/>
              <a:gd name="T33" fmla="*/ 2147483646 h 427"/>
              <a:gd name="T34" fmla="*/ 2147483646 w 427"/>
              <a:gd name="T35" fmla="*/ 2147483646 h 427"/>
              <a:gd name="T36" fmla="*/ 2147483646 w 427"/>
              <a:gd name="T37" fmla="*/ 2147483646 h 427"/>
              <a:gd name="T38" fmla="*/ 2147483646 w 427"/>
              <a:gd name="T39" fmla="*/ 2147483646 h 427"/>
              <a:gd name="T40" fmla="*/ 2147483646 w 427"/>
              <a:gd name="T41" fmla="*/ 2147483646 h 427"/>
              <a:gd name="T42" fmla="*/ 2147483646 w 427"/>
              <a:gd name="T43" fmla="*/ 2147483646 h 427"/>
              <a:gd name="T44" fmla="*/ 2147483646 w 427"/>
              <a:gd name="T45" fmla="*/ 2147483646 h 427"/>
              <a:gd name="T46" fmla="*/ 2147483646 w 427"/>
              <a:gd name="T47" fmla="*/ 2147483646 h 427"/>
              <a:gd name="T48" fmla="*/ 2147483646 w 427"/>
              <a:gd name="T49" fmla="*/ 2147483646 h 427"/>
              <a:gd name="T50" fmla="*/ 2147483646 w 427"/>
              <a:gd name="T51" fmla="*/ 2147483646 h 427"/>
              <a:gd name="T52" fmla="*/ 2147483646 w 427"/>
              <a:gd name="T53" fmla="*/ 2147483646 h 427"/>
              <a:gd name="T54" fmla="*/ 2147483646 w 427"/>
              <a:gd name="T55" fmla="*/ 2147483646 h 427"/>
              <a:gd name="T56" fmla="*/ 2147483646 w 427"/>
              <a:gd name="T57" fmla="*/ 2147483646 h 427"/>
              <a:gd name="T58" fmla="*/ 2147483646 w 427"/>
              <a:gd name="T59" fmla="*/ 2147483646 h 427"/>
              <a:gd name="T60" fmla="*/ 2147483646 w 427"/>
              <a:gd name="T61" fmla="*/ 2147483646 h 427"/>
              <a:gd name="T62" fmla="*/ 2147483646 w 427"/>
              <a:gd name="T63" fmla="*/ 2147483646 h 427"/>
              <a:gd name="T64" fmla="*/ 2147483646 w 427"/>
              <a:gd name="T65" fmla="*/ 2147483646 h 427"/>
              <a:gd name="T66" fmla="*/ 2147483646 w 427"/>
              <a:gd name="T67" fmla="*/ 2147483646 h 427"/>
              <a:gd name="T68" fmla="*/ 2147483646 w 427"/>
              <a:gd name="T69" fmla="*/ 2147483646 h 427"/>
              <a:gd name="T70" fmla="*/ 2147483646 w 427"/>
              <a:gd name="T71" fmla="*/ 2147483646 h 427"/>
              <a:gd name="T72" fmla="*/ 2147483646 w 427"/>
              <a:gd name="T73" fmla="*/ 2147483646 h 427"/>
              <a:gd name="T74" fmla="*/ 2147483646 w 427"/>
              <a:gd name="T75" fmla="*/ 2147483646 h 427"/>
              <a:gd name="T76" fmla="*/ 2147483646 w 427"/>
              <a:gd name="T77" fmla="*/ 2147483646 h 427"/>
              <a:gd name="T78" fmla="*/ 2147483646 w 427"/>
              <a:gd name="T79" fmla="*/ 2147483646 h 427"/>
              <a:gd name="T80" fmla="*/ 2147483646 w 427"/>
              <a:gd name="T81" fmla="*/ 2147483646 h 427"/>
              <a:gd name="T82" fmla="*/ 2147483646 w 427"/>
              <a:gd name="T83" fmla="*/ 2147483646 h 427"/>
              <a:gd name="T84" fmla="*/ 2147483646 w 427"/>
              <a:gd name="T85" fmla="*/ 2147483646 h 427"/>
              <a:gd name="T86" fmla="*/ 2147483646 w 427"/>
              <a:gd name="T87" fmla="*/ 2147483646 h 427"/>
              <a:gd name="T88" fmla="*/ 2147483646 w 427"/>
              <a:gd name="T89" fmla="*/ 2147483646 h 427"/>
              <a:gd name="T90" fmla="*/ 2147483646 w 427"/>
              <a:gd name="T91" fmla="*/ 2147483646 h 427"/>
              <a:gd name="T92" fmla="*/ 2147483646 w 427"/>
              <a:gd name="T93" fmla="*/ 2147483646 h 427"/>
              <a:gd name="T94" fmla="*/ 2147483646 w 427"/>
              <a:gd name="T95" fmla="*/ 2147483646 h 427"/>
              <a:gd name="T96" fmla="*/ 2147483646 w 427"/>
              <a:gd name="T97" fmla="*/ 2147483646 h 427"/>
              <a:gd name="T98" fmla="*/ 2147483646 w 427"/>
              <a:gd name="T99" fmla="*/ 2147483646 h 427"/>
              <a:gd name="T100" fmla="*/ 2147483646 w 427"/>
              <a:gd name="T101" fmla="*/ 2147483646 h 427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427" h="427">
                <a:moveTo>
                  <a:pt x="234" y="427"/>
                </a:moveTo>
                <a:cubicBezTo>
                  <a:pt x="193" y="427"/>
                  <a:pt x="193" y="427"/>
                  <a:pt x="193" y="427"/>
                </a:cubicBezTo>
                <a:cubicBezTo>
                  <a:pt x="184" y="427"/>
                  <a:pt x="176" y="420"/>
                  <a:pt x="174" y="411"/>
                </a:cubicBezTo>
                <a:cubicBezTo>
                  <a:pt x="168" y="370"/>
                  <a:pt x="168" y="370"/>
                  <a:pt x="168" y="370"/>
                </a:cubicBezTo>
                <a:cubicBezTo>
                  <a:pt x="168" y="368"/>
                  <a:pt x="166" y="366"/>
                  <a:pt x="164" y="366"/>
                </a:cubicBezTo>
                <a:cubicBezTo>
                  <a:pt x="156" y="363"/>
                  <a:pt x="148" y="360"/>
                  <a:pt x="140" y="356"/>
                </a:cubicBezTo>
                <a:cubicBezTo>
                  <a:pt x="139" y="355"/>
                  <a:pt x="137" y="355"/>
                  <a:pt x="135" y="356"/>
                </a:cubicBezTo>
                <a:cubicBezTo>
                  <a:pt x="101" y="381"/>
                  <a:pt x="101" y="381"/>
                  <a:pt x="101" y="381"/>
                </a:cubicBezTo>
                <a:cubicBezTo>
                  <a:pt x="94" y="386"/>
                  <a:pt x="83" y="386"/>
                  <a:pt x="77" y="379"/>
                </a:cubicBezTo>
                <a:cubicBezTo>
                  <a:pt x="48" y="350"/>
                  <a:pt x="48" y="350"/>
                  <a:pt x="48" y="350"/>
                </a:cubicBezTo>
                <a:cubicBezTo>
                  <a:pt x="41" y="343"/>
                  <a:pt x="41" y="333"/>
                  <a:pt x="46" y="326"/>
                </a:cubicBezTo>
                <a:cubicBezTo>
                  <a:pt x="71" y="292"/>
                  <a:pt x="71" y="292"/>
                  <a:pt x="71" y="292"/>
                </a:cubicBezTo>
                <a:cubicBezTo>
                  <a:pt x="72" y="290"/>
                  <a:pt x="72" y="288"/>
                  <a:pt x="71" y="287"/>
                </a:cubicBezTo>
                <a:cubicBezTo>
                  <a:pt x="67" y="279"/>
                  <a:pt x="64" y="271"/>
                  <a:pt x="61" y="262"/>
                </a:cubicBezTo>
                <a:cubicBezTo>
                  <a:pt x="60" y="261"/>
                  <a:pt x="59" y="259"/>
                  <a:pt x="57" y="259"/>
                </a:cubicBezTo>
                <a:cubicBezTo>
                  <a:pt x="15" y="252"/>
                  <a:pt x="15" y="252"/>
                  <a:pt x="15" y="252"/>
                </a:cubicBezTo>
                <a:cubicBezTo>
                  <a:pt x="7" y="251"/>
                  <a:pt x="0" y="243"/>
                  <a:pt x="0" y="234"/>
                </a:cubicBezTo>
                <a:cubicBezTo>
                  <a:pt x="0" y="193"/>
                  <a:pt x="0" y="193"/>
                  <a:pt x="0" y="193"/>
                </a:cubicBezTo>
                <a:cubicBezTo>
                  <a:pt x="0" y="184"/>
                  <a:pt x="7" y="176"/>
                  <a:pt x="15" y="174"/>
                </a:cubicBezTo>
                <a:cubicBezTo>
                  <a:pt x="57" y="168"/>
                  <a:pt x="57" y="168"/>
                  <a:pt x="57" y="168"/>
                </a:cubicBezTo>
                <a:cubicBezTo>
                  <a:pt x="59" y="168"/>
                  <a:pt x="60" y="166"/>
                  <a:pt x="61" y="164"/>
                </a:cubicBezTo>
                <a:cubicBezTo>
                  <a:pt x="64" y="156"/>
                  <a:pt x="67" y="148"/>
                  <a:pt x="71" y="140"/>
                </a:cubicBezTo>
                <a:cubicBezTo>
                  <a:pt x="72" y="139"/>
                  <a:pt x="72" y="137"/>
                  <a:pt x="71" y="135"/>
                </a:cubicBezTo>
                <a:cubicBezTo>
                  <a:pt x="46" y="101"/>
                  <a:pt x="46" y="101"/>
                  <a:pt x="46" y="101"/>
                </a:cubicBezTo>
                <a:cubicBezTo>
                  <a:pt x="41" y="94"/>
                  <a:pt x="41" y="83"/>
                  <a:pt x="48" y="77"/>
                </a:cubicBezTo>
                <a:cubicBezTo>
                  <a:pt x="77" y="48"/>
                  <a:pt x="77" y="48"/>
                  <a:pt x="77" y="48"/>
                </a:cubicBezTo>
                <a:cubicBezTo>
                  <a:pt x="83" y="41"/>
                  <a:pt x="94" y="40"/>
                  <a:pt x="101" y="46"/>
                </a:cubicBezTo>
                <a:cubicBezTo>
                  <a:pt x="135" y="71"/>
                  <a:pt x="135" y="71"/>
                  <a:pt x="135" y="71"/>
                </a:cubicBezTo>
                <a:cubicBezTo>
                  <a:pt x="137" y="72"/>
                  <a:pt x="139" y="72"/>
                  <a:pt x="140" y="71"/>
                </a:cubicBezTo>
                <a:cubicBezTo>
                  <a:pt x="148" y="67"/>
                  <a:pt x="156" y="64"/>
                  <a:pt x="164" y="61"/>
                </a:cubicBezTo>
                <a:cubicBezTo>
                  <a:pt x="166" y="60"/>
                  <a:pt x="168" y="59"/>
                  <a:pt x="168" y="57"/>
                </a:cubicBezTo>
                <a:cubicBezTo>
                  <a:pt x="174" y="15"/>
                  <a:pt x="174" y="15"/>
                  <a:pt x="174" y="15"/>
                </a:cubicBezTo>
                <a:cubicBezTo>
                  <a:pt x="176" y="7"/>
                  <a:pt x="184" y="0"/>
                  <a:pt x="193" y="0"/>
                </a:cubicBezTo>
                <a:cubicBezTo>
                  <a:pt x="234" y="0"/>
                  <a:pt x="234" y="0"/>
                  <a:pt x="234" y="0"/>
                </a:cubicBezTo>
                <a:cubicBezTo>
                  <a:pt x="243" y="0"/>
                  <a:pt x="251" y="7"/>
                  <a:pt x="253" y="15"/>
                </a:cubicBezTo>
                <a:cubicBezTo>
                  <a:pt x="259" y="57"/>
                  <a:pt x="259" y="57"/>
                  <a:pt x="259" y="57"/>
                </a:cubicBezTo>
                <a:cubicBezTo>
                  <a:pt x="259" y="59"/>
                  <a:pt x="261" y="60"/>
                  <a:pt x="263" y="61"/>
                </a:cubicBezTo>
                <a:cubicBezTo>
                  <a:pt x="271" y="64"/>
                  <a:pt x="279" y="67"/>
                  <a:pt x="287" y="71"/>
                </a:cubicBezTo>
                <a:cubicBezTo>
                  <a:pt x="288" y="72"/>
                  <a:pt x="290" y="72"/>
                  <a:pt x="292" y="71"/>
                </a:cubicBezTo>
                <a:cubicBezTo>
                  <a:pt x="326" y="46"/>
                  <a:pt x="326" y="46"/>
                  <a:pt x="326" y="46"/>
                </a:cubicBezTo>
                <a:cubicBezTo>
                  <a:pt x="333" y="40"/>
                  <a:pt x="344" y="41"/>
                  <a:pt x="350" y="48"/>
                </a:cubicBezTo>
                <a:cubicBezTo>
                  <a:pt x="379" y="77"/>
                  <a:pt x="379" y="77"/>
                  <a:pt x="379" y="77"/>
                </a:cubicBezTo>
                <a:cubicBezTo>
                  <a:pt x="386" y="83"/>
                  <a:pt x="386" y="94"/>
                  <a:pt x="381" y="101"/>
                </a:cubicBezTo>
                <a:cubicBezTo>
                  <a:pt x="356" y="135"/>
                  <a:pt x="356" y="135"/>
                  <a:pt x="356" y="135"/>
                </a:cubicBezTo>
                <a:cubicBezTo>
                  <a:pt x="355" y="137"/>
                  <a:pt x="355" y="139"/>
                  <a:pt x="356" y="140"/>
                </a:cubicBezTo>
                <a:cubicBezTo>
                  <a:pt x="360" y="148"/>
                  <a:pt x="363" y="156"/>
                  <a:pt x="366" y="164"/>
                </a:cubicBezTo>
                <a:cubicBezTo>
                  <a:pt x="367" y="166"/>
                  <a:pt x="368" y="168"/>
                  <a:pt x="370" y="168"/>
                </a:cubicBezTo>
                <a:cubicBezTo>
                  <a:pt x="412" y="174"/>
                  <a:pt x="412" y="174"/>
                  <a:pt x="412" y="174"/>
                </a:cubicBezTo>
                <a:cubicBezTo>
                  <a:pt x="412" y="174"/>
                  <a:pt x="412" y="174"/>
                  <a:pt x="412" y="174"/>
                </a:cubicBezTo>
                <a:cubicBezTo>
                  <a:pt x="420" y="176"/>
                  <a:pt x="427" y="184"/>
                  <a:pt x="427" y="193"/>
                </a:cubicBezTo>
                <a:cubicBezTo>
                  <a:pt x="427" y="234"/>
                  <a:pt x="427" y="234"/>
                  <a:pt x="427" y="234"/>
                </a:cubicBezTo>
                <a:cubicBezTo>
                  <a:pt x="427" y="243"/>
                  <a:pt x="420" y="251"/>
                  <a:pt x="411" y="253"/>
                </a:cubicBezTo>
                <a:cubicBezTo>
                  <a:pt x="370" y="259"/>
                  <a:pt x="370" y="259"/>
                  <a:pt x="370" y="259"/>
                </a:cubicBezTo>
                <a:cubicBezTo>
                  <a:pt x="368" y="259"/>
                  <a:pt x="366" y="261"/>
                  <a:pt x="366" y="262"/>
                </a:cubicBezTo>
                <a:cubicBezTo>
                  <a:pt x="363" y="271"/>
                  <a:pt x="360" y="279"/>
                  <a:pt x="356" y="287"/>
                </a:cubicBezTo>
                <a:cubicBezTo>
                  <a:pt x="355" y="288"/>
                  <a:pt x="355" y="290"/>
                  <a:pt x="356" y="292"/>
                </a:cubicBezTo>
                <a:cubicBezTo>
                  <a:pt x="381" y="326"/>
                  <a:pt x="381" y="326"/>
                  <a:pt x="381" y="326"/>
                </a:cubicBezTo>
                <a:cubicBezTo>
                  <a:pt x="386" y="333"/>
                  <a:pt x="386" y="344"/>
                  <a:pt x="379" y="350"/>
                </a:cubicBezTo>
                <a:cubicBezTo>
                  <a:pt x="350" y="379"/>
                  <a:pt x="350" y="379"/>
                  <a:pt x="350" y="379"/>
                </a:cubicBezTo>
                <a:cubicBezTo>
                  <a:pt x="344" y="386"/>
                  <a:pt x="333" y="386"/>
                  <a:pt x="326" y="381"/>
                </a:cubicBezTo>
                <a:cubicBezTo>
                  <a:pt x="292" y="356"/>
                  <a:pt x="292" y="356"/>
                  <a:pt x="292" y="356"/>
                </a:cubicBezTo>
                <a:cubicBezTo>
                  <a:pt x="290" y="355"/>
                  <a:pt x="288" y="355"/>
                  <a:pt x="287" y="356"/>
                </a:cubicBezTo>
                <a:cubicBezTo>
                  <a:pt x="279" y="360"/>
                  <a:pt x="271" y="363"/>
                  <a:pt x="263" y="366"/>
                </a:cubicBezTo>
                <a:cubicBezTo>
                  <a:pt x="261" y="366"/>
                  <a:pt x="259" y="368"/>
                  <a:pt x="259" y="370"/>
                </a:cubicBezTo>
                <a:cubicBezTo>
                  <a:pt x="253" y="411"/>
                  <a:pt x="253" y="411"/>
                  <a:pt x="253" y="411"/>
                </a:cubicBezTo>
                <a:cubicBezTo>
                  <a:pt x="251" y="420"/>
                  <a:pt x="243" y="427"/>
                  <a:pt x="234" y="427"/>
                </a:cubicBezTo>
                <a:close/>
                <a:moveTo>
                  <a:pt x="193" y="408"/>
                </a:moveTo>
                <a:cubicBezTo>
                  <a:pt x="233" y="408"/>
                  <a:pt x="233" y="408"/>
                  <a:pt x="233" y="408"/>
                </a:cubicBezTo>
                <a:cubicBezTo>
                  <a:pt x="240" y="367"/>
                  <a:pt x="240" y="367"/>
                  <a:pt x="240" y="367"/>
                </a:cubicBezTo>
                <a:cubicBezTo>
                  <a:pt x="241" y="358"/>
                  <a:pt x="248" y="350"/>
                  <a:pt x="257" y="347"/>
                </a:cubicBezTo>
                <a:cubicBezTo>
                  <a:pt x="264" y="345"/>
                  <a:pt x="271" y="342"/>
                  <a:pt x="278" y="339"/>
                </a:cubicBezTo>
                <a:cubicBezTo>
                  <a:pt x="286" y="334"/>
                  <a:pt x="296" y="335"/>
                  <a:pt x="303" y="340"/>
                </a:cubicBezTo>
                <a:cubicBezTo>
                  <a:pt x="337" y="365"/>
                  <a:pt x="337" y="365"/>
                  <a:pt x="337" y="365"/>
                </a:cubicBezTo>
                <a:cubicBezTo>
                  <a:pt x="365" y="337"/>
                  <a:pt x="365" y="337"/>
                  <a:pt x="365" y="337"/>
                </a:cubicBezTo>
                <a:cubicBezTo>
                  <a:pt x="340" y="303"/>
                  <a:pt x="340" y="303"/>
                  <a:pt x="340" y="303"/>
                </a:cubicBezTo>
                <a:cubicBezTo>
                  <a:pt x="335" y="296"/>
                  <a:pt x="334" y="286"/>
                  <a:pt x="339" y="278"/>
                </a:cubicBezTo>
                <a:cubicBezTo>
                  <a:pt x="342" y="271"/>
                  <a:pt x="345" y="264"/>
                  <a:pt x="347" y="256"/>
                </a:cubicBezTo>
                <a:cubicBezTo>
                  <a:pt x="350" y="248"/>
                  <a:pt x="358" y="241"/>
                  <a:pt x="367" y="240"/>
                </a:cubicBezTo>
                <a:cubicBezTo>
                  <a:pt x="408" y="233"/>
                  <a:pt x="408" y="233"/>
                  <a:pt x="408" y="233"/>
                </a:cubicBezTo>
                <a:cubicBezTo>
                  <a:pt x="408" y="193"/>
                  <a:pt x="408" y="193"/>
                  <a:pt x="408" y="193"/>
                </a:cubicBezTo>
                <a:cubicBezTo>
                  <a:pt x="367" y="187"/>
                  <a:pt x="367" y="187"/>
                  <a:pt x="367" y="187"/>
                </a:cubicBezTo>
                <a:cubicBezTo>
                  <a:pt x="358" y="186"/>
                  <a:pt x="350" y="179"/>
                  <a:pt x="347" y="170"/>
                </a:cubicBezTo>
                <a:cubicBezTo>
                  <a:pt x="345" y="163"/>
                  <a:pt x="342" y="156"/>
                  <a:pt x="339" y="149"/>
                </a:cubicBezTo>
                <a:cubicBezTo>
                  <a:pt x="334" y="141"/>
                  <a:pt x="335" y="131"/>
                  <a:pt x="340" y="124"/>
                </a:cubicBezTo>
                <a:cubicBezTo>
                  <a:pt x="365" y="90"/>
                  <a:pt x="365" y="90"/>
                  <a:pt x="365" y="90"/>
                </a:cubicBezTo>
                <a:cubicBezTo>
                  <a:pt x="337" y="62"/>
                  <a:pt x="337" y="62"/>
                  <a:pt x="337" y="62"/>
                </a:cubicBezTo>
                <a:cubicBezTo>
                  <a:pt x="303" y="87"/>
                  <a:pt x="303" y="87"/>
                  <a:pt x="303" y="87"/>
                </a:cubicBezTo>
                <a:cubicBezTo>
                  <a:pt x="296" y="92"/>
                  <a:pt x="286" y="93"/>
                  <a:pt x="278" y="88"/>
                </a:cubicBezTo>
                <a:cubicBezTo>
                  <a:pt x="271" y="85"/>
                  <a:pt x="264" y="82"/>
                  <a:pt x="257" y="79"/>
                </a:cubicBezTo>
                <a:cubicBezTo>
                  <a:pt x="248" y="77"/>
                  <a:pt x="241" y="69"/>
                  <a:pt x="240" y="60"/>
                </a:cubicBezTo>
                <a:cubicBezTo>
                  <a:pt x="233" y="19"/>
                  <a:pt x="233" y="19"/>
                  <a:pt x="233" y="19"/>
                </a:cubicBezTo>
                <a:cubicBezTo>
                  <a:pt x="193" y="19"/>
                  <a:pt x="193" y="19"/>
                  <a:pt x="193" y="19"/>
                </a:cubicBezTo>
                <a:cubicBezTo>
                  <a:pt x="187" y="60"/>
                  <a:pt x="187" y="60"/>
                  <a:pt x="187" y="60"/>
                </a:cubicBezTo>
                <a:cubicBezTo>
                  <a:pt x="186" y="69"/>
                  <a:pt x="179" y="77"/>
                  <a:pt x="170" y="79"/>
                </a:cubicBezTo>
                <a:cubicBezTo>
                  <a:pt x="163" y="82"/>
                  <a:pt x="156" y="85"/>
                  <a:pt x="149" y="88"/>
                </a:cubicBezTo>
                <a:cubicBezTo>
                  <a:pt x="141" y="93"/>
                  <a:pt x="131" y="92"/>
                  <a:pt x="124" y="87"/>
                </a:cubicBezTo>
                <a:cubicBezTo>
                  <a:pt x="90" y="62"/>
                  <a:pt x="90" y="62"/>
                  <a:pt x="90" y="62"/>
                </a:cubicBezTo>
                <a:cubicBezTo>
                  <a:pt x="62" y="90"/>
                  <a:pt x="62" y="90"/>
                  <a:pt x="62" y="90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92" y="131"/>
                  <a:pt x="93" y="141"/>
                  <a:pt x="88" y="149"/>
                </a:cubicBezTo>
                <a:cubicBezTo>
                  <a:pt x="85" y="156"/>
                  <a:pt x="82" y="163"/>
                  <a:pt x="80" y="170"/>
                </a:cubicBezTo>
                <a:cubicBezTo>
                  <a:pt x="77" y="179"/>
                  <a:pt x="69" y="186"/>
                  <a:pt x="60" y="187"/>
                </a:cubicBezTo>
                <a:cubicBezTo>
                  <a:pt x="19" y="193"/>
                  <a:pt x="19" y="193"/>
                  <a:pt x="19" y="193"/>
                </a:cubicBezTo>
                <a:cubicBezTo>
                  <a:pt x="19" y="233"/>
                  <a:pt x="19" y="233"/>
                  <a:pt x="19" y="233"/>
                </a:cubicBezTo>
                <a:cubicBezTo>
                  <a:pt x="60" y="240"/>
                  <a:pt x="60" y="240"/>
                  <a:pt x="60" y="240"/>
                </a:cubicBezTo>
                <a:cubicBezTo>
                  <a:pt x="69" y="241"/>
                  <a:pt x="77" y="248"/>
                  <a:pt x="80" y="256"/>
                </a:cubicBezTo>
                <a:cubicBezTo>
                  <a:pt x="82" y="264"/>
                  <a:pt x="85" y="271"/>
                  <a:pt x="88" y="278"/>
                </a:cubicBezTo>
                <a:cubicBezTo>
                  <a:pt x="93" y="286"/>
                  <a:pt x="92" y="296"/>
                  <a:pt x="87" y="303"/>
                </a:cubicBezTo>
                <a:cubicBezTo>
                  <a:pt x="62" y="337"/>
                  <a:pt x="62" y="337"/>
                  <a:pt x="62" y="337"/>
                </a:cubicBezTo>
                <a:cubicBezTo>
                  <a:pt x="90" y="365"/>
                  <a:pt x="90" y="365"/>
                  <a:pt x="90" y="365"/>
                </a:cubicBezTo>
                <a:cubicBezTo>
                  <a:pt x="124" y="340"/>
                  <a:pt x="124" y="340"/>
                  <a:pt x="124" y="340"/>
                </a:cubicBezTo>
                <a:cubicBezTo>
                  <a:pt x="131" y="335"/>
                  <a:pt x="141" y="334"/>
                  <a:pt x="149" y="339"/>
                </a:cubicBezTo>
                <a:cubicBezTo>
                  <a:pt x="156" y="342"/>
                  <a:pt x="163" y="345"/>
                  <a:pt x="170" y="347"/>
                </a:cubicBezTo>
                <a:cubicBezTo>
                  <a:pt x="179" y="350"/>
                  <a:pt x="186" y="358"/>
                  <a:pt x="187" y="367"/>
                </a:cubicBezTo>
                <a:lnTo>
                  <a:pt x="193" y="408"/>
                </a:lnTo>
                <a:close/>
                <a:moveTo>
                  <a:pt x="62" y="337"/>
                </a:moveTo>
                <a:cubicBezTo>
                  <a:pt x="62" y="337"/>
                  <a:pt x="62" y="337"/>
                  <a:pt x="62" y="337"/>
                </a:cubicBezTo>
                <a:cubicBezTo>
                  <a:pt x="62" y="337"/>
                  <a:pt x="62" y="337"/>
                  <a:pt x="62" y="337"/>
                </a:cubicBezTo>
                <a:close/>
                <a:moveTo>
                  <a:pt x="366" y="336"/>
                </a:moveTo>
                <a:cubicBezTo>
                  <a:pt x="365" y="336"/>
                  <a:pt x="365" y="336"/>
                  <a:pt x="365" y="336"/>
                </a:cubicBezTo>
                <a:lnTo>
                  <a:pt x="366" y="336"/>
                </a:lnTo>
                <a:close/>
                <a:moveTo>
                  <a:pt x="408" y="234"/>
                </a:moveTo>
                <a:cubicBezTo>
                  <a:pt x="408" y="234"/>
                  <a:pt x="408" y="234"/>
                  <a:pt x="408" y="234"/>
                </a:cubicBezTo>
                <a:close/>
                <a:moveTo>
                  <a:pt x="19" y="234"/>
                </a:moveTo>
                <a:cubicBezTo>
                  <a:pt x="19" y="234"/>
                  <a:pt x="19" y="234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lose/>
                <a:moveTo>
                  <a:pt x="409" y="233"/>
                </a:moveTo>
                <a:cubicBezTo>
                  <a:pt x="409" y="233"/>
                  <a:pt x="408" y="233"/>
                  <a:pt x="408" y="233"/>
                </a:cubicBezTo>
                <a:lnTo>
                  <a:pt x="409" y="233"/>
                </a:lnTo>
                <a:close/>
                <a:moveTo>
                  <a:pt x="18" y="233"/>
                </a:moveTo>
                <a:cubicBezTo>
                  <a:pt x="18" y="233"/>
                  <a:pt x="18" y="233"/>
                  <a:pt x="18" y="233"/>
                </a:cubicBezTo>
                <a:cubicBezTo>
                  <a:pt x="18" y="233"/>
                  <a:pt x="18" y="233"/>
                  <a:pt x="18" y="233"/>
                </a:cubicBezTo>
                <a:close/>
                <a:moveTo>
                  <a:pt x="337" y="61"/>
                </a:moveTo>
                <a:cubicBezTo>
                  <a:pt x="337" y="61"/>
                  <a:pt x="337" y="61"/>
                  <a:pt x="337" y="61"/>
                </a:cubicBezTo>
                <a:cubicBezTo>
                  <a:pt x="337" y="61"/>
                  <a:pt x="337" y="61"/>
                  <a:pt x="337" y="61"/>
                </a:cubicBezTo>
                <a:close/>
                <a:moveTo>
                  <a:pt x="336" y="61"/>
                </a:moveTo>
                <a:cubicBezTo>
                  <a:pt x="336" y="61"/>
                  <a:pt x="336" y="61"/>
                  <a:pt x="336" y="61"/>
                </a:cubicBezTo>
                <a:close/>
                <a:moveTo>
                  <a:pt x="214" y="298"/>
                </a:moveTo>
                <a:cubicBezTo>
                  <a:pt x="191" y="298"/>
                  <a:pt x="170" y="290"/>
                  <a:pt x="153" y="273"/>
                </a:cubicBezTo>
                <a:cubicBezTo>
                  <a:pt x="133" y="253"/>
                  <a:pt x="124" y="223"/>
                  <a:pt x="131" y="194"/>
                </a:cubicBezTo>
                <a:cubicBezTo>
                  <a:pt x="138" y="162"/>
                  <a:pt x="163" y="137"/>
                  <a:pt x="194" y="131"/>
                </a:cubicBezTo>
                <a:cubicBezTo>
                  <a:pt x="223" y="124"/>
                  <a:pt x="253" y="133"/>
                  <a:pt x="274" y="153"/>
                </a:cubicBezTo>
                <a:cubicBezTo>
                  <a:pt x="294" y="174"/>
                  <a:pt x="303" y="204"/>
                  <a:pt x="296" y="233"/>
                </a:cubicBezTo>
                <a:cubicBezTo>
                  <a:pt x="289" y="264"/>
                  <a:pt x="265" y="289"/>
                  <a:pt x="233" y="296"/>
                </a:cubicBezTo>
                <a:cubicBezTo>
                  <a:pt x="227" y="298"/>
                  <a:pt x="220" y="298"/>
                  <a:pt x="214" y="298"/>
                </a:cubicBezTo>
                <a:close/>
                <a:moveTo>
                  <a:pt x="213" y="148"/>
                </a:moveTo>
                <a:cubicBezTo>
                  <a:pt x="208" y="148"/>
                  <a:pt x="203" y="149"/>
                  <a:pt x="199" y="150"/>
                </a:cubicBezTo>
                <a:cubicBezTo>
                  <a:pt x="175" y="155"/>
                  <a:pt x="155" y="174"/>
                  <a:pt x="150" y="198"/>
                </a:cubicBezTo>
                <a:cubicBezTo>
                  <a:pt x="145" y="221"/>
                  <a:pt x="151" y="244"/>
                  <a:pt x="167" y="260"/>
                </a:cubicBezTo>
                <a:cubicBezTo>
                  <a:pt x="183" y="276"/>
                  <a:pt x="206" y="282"/>
                  <a:pt x="229" y="277"/>
                </a:cubicBezTo>
                <a:cubicBezTo>
                  <a:pt x="229" y="277"/>
                  <a:pt x="229" y="277"/>
                  <a:pt x="229" y="277"/>
                </a:cubicBezTo>
                <a:cubicBezTo>
                  <a:pt x="253" y="272"/>
                  <a:pt x="272" y="252"/>
                  <a:pt x="277" y="228"/>
                </a:cubicBezTo>
                <a:cubicBezTo>
                  <a:pt x="282" y="206"/>
                  <a:pt x="276" y="183"/>
                  <a:pt x="260" y="167"/>
                </a:cubicBezTo>
                <a:cubicBezTo>
                  <a:pt x="247" y="155"/>
                  <a:pt x="231" y="148"/>
                  <a:pt x="213" y="1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9879" name="Freeform 7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10121900" y="3924300"/>
            <a:ext cx="790575" cy="498475"/>
          </a:xfrm>
          <a:custGeom>
            <a:avLst/>
            <a:gdLst>
              <a:gd name="T0" fmla="*/ 2147483646 w 499"/>
              <a:gd name="T1" fmla="*/ 2147483646 h 314"/>
              <a:gd name="T2" fmla="*/ 2147483646 w 499"/>
              <a:gd name="T3" fmla="*/ 2147483646 h 314"/>
              <a:gd name="T4" fmla="*/ 0 w 499"/>
              <a:gd name="T5" fmla="*/ 2147483646 h 314"/>
              <a:gd name="T6" fmla="*/ 0 w 499"/>
              <a:gd name="T7" fmla="*/ 2147483646 h 314"/>
              <a:gd name="T8" fmla="*/ 2147483646 w 499"/>
              <a:gd name="T9" fmla="*/ 0 h 314"/>
              <a:gd name="T10" fmla="*/ 2147483646 w 499"/>
              <a:gd name="T11" fmla="*/ 0 h 314"/>
              <a:gd name="T12" fmla="*/ 2147483646 w 499"/>
              <a:gd name="T13" fmla="*/ 2147483646 h 314"/>
              <a:gd name="T14" fmla="*/ 2147483646 w 499"/>
              <a:gd name="T15" fmla="*/ 2147483646 h 314"/>
              <a:gd name="T16" fmla="*/ 2147483646 w 499"/>
              <a:gd name="T17" fmla="*/ 2147483646 h 314"/>
              <a:gd name="T18" fmla="*/ 2147483646 w 499"/>
              <a:gd name="T19" fmla="*/ 2147483646 h 314"/>
              <a:gd name="T20" fmla="*/ 2147483646 w 499"/>
              <a:gd name="T21" fmla="*/ 2147483646 h 314"/>
              <a:gd name="T22" fmla="*/ 2147483646 w 499"/>
              <a:gd name="T23" fmla="*/ 2147483646 h 314"/>
              <a:gd name="T24" fmla="*/ 2147483646 w 499"/>
              <a:gd name="T25" fmla="*/ 2147483646 h 314"/>
              <a:gd name="T26" fmla="*/ 2147483646 w 499"/>
              <a:gd name="T27" fmla="*/ 2147483646 h 314"/>
              <a:gd name="T28" fmla="*/ 2147483646 w 499"/>
              <a:gd name="T29" fmla="*/ 2147483646 h 314"/>
              <a:gd name="T30" fmla="*/ 2147483646 w 499"/>
              <a:gd name="T31" fmla="*/ 2147483646 h 314"/>
              <a:gd name="T32" fmla="*/ 2147483646 w 499"/>
              <a:gd name="T33" fmla="*/ 2147483646 h 314"/>
              <a:gd name="T34" fmla="*/ 2147483646 w 499"/>
              <a:gd name="T35" fmla="*/ 2147483646 h 314"/>
              <a:gd name="T36" fmla="*/ 2147483646 w 499"/>
              <a:gd name="T37" fmla="*/ 2147483646 h 314"/>
              <a:gd name="T38" fmla="*/ 2147483646 w 499"/>
              <a:gd name="T39" fmla="*/ 2147483646 h 314"/>
              <a:gd name="T40" fmla="*/ 2147483646 w 499"/>
              <a:gd name="T41" fmla="*/ 2147483646 h 314"/>
              <a:gd name="T42" fmla="*/ 2147483646 w 499"/>
              <a:gd name="T43" fmla="*/ 2147483646 h 314"/>
              <a:gd name="T44" fmla="*/ 2147483646 w 499"/>
              <a:gd name="T45" fmla="*/ 2147483646 h 314"/>
              <a:gd name="T46" fmla="*/ 2147483646 w 499"/>
              <a:gd name="T47" fmla="*/ 2147483646 h 314"/>
              <a:gd name="T48" fmla="*/ 2147483646 w 499"/>
              <a:gd name="T49" fmla="*/ 2147483646 h 314"/>
              <a:gd name="T50" fmla="*/ 2147483646 w 499"/>
              <a:gd name="T51" fmla="*/ 2147483646 h 314"/>
              <a:gd name="T52" fmla="*/ 2147483646 w 499"/>
              <a:gd name="T53" fmla="*/ 2147483646 h 314"/>
              <a:gd name="T54" fmla="*/ 2147483646 w 499"/>
              <a:gd name="T55" fmla="*/ 2147483646 h 314"/>
              <a:gd name="T56" fmla="*/ 2147483646 w 499"/>
              <a:gd name="T57" fmla="*/ 2147483646 h 314"/>
              <a:gd name="T58" fmla="*/ 2147483646 w 499"/>
              <a:gd name="T59" fmla="*/ 2147483646 h 314"/>
              <a:gd name="T60" fmla="*/ 2147483646 w 499"/>
              <a:gd name="T61" fmla="*/ 2147483646 h 314"/>
              <a:gd name="T62" fmla="*/ 2147483646 w 499"/>
              <a:gd name="T63" fmla="*/ 2147483646 h 314"/>
              <a:gd name="T64" fmla="*/ 2147483646 w 499"/>
              <a:gd name="T65" fmla="*/ 2147483646 h 314"/>
              <a:gd name="T66" fmla="*/ 2147483646 w 499"/>
              <a:gd name="T67" fmla="*/ 2147483646 h 314"/>
              <a:gd name="T68" fmla="*/ 2147483646 w 499"/>
              <a:gd name="T69" fmla="*/ 2147483646 h 314"/>
              <a:gd name="T70" fmla="*/ 2147483646 w 499"/>
              <a:gd name="T71" fmla="*/ 2147483646 h 314"/>
              <a:gd name="T72" fmla="*/ 2147483646 w 499"/>
              <a:gd name="T73" fmla="*/ 2147483646 h 314"/>
              <a:gd name="T74" fmla="*/ 2147483646 w 499"/>
              <a:gd name="T75" fmla="*/ 2147483646 h 314"/>
              <a:gd name="T76" fmla="*/ 2147483646 w 499"/>
              <a:gd name="T77" fmla="*/ 2147483646 h 314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499" h="314">
                <a:moveTo>
                  <a:pt x="437" y="314"/>
                </a:moveTo>
                <a:cubicBezTo>
                  <a:pt x="63" y="314"/>
                  <a:pt x="63" y="314"/>
                  <a:pt x="63" y="314"/>
                </a:cubicBezTo>
                <a:cubicBezTo>
                  <a:pt x="28" y="314"/>
                  <a:pt x="0" y="285"/>
                  <a:pt x="0" y="251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28"/>
                  <a:pt x="28" y="0"/>
                  <a:pt x="63" y="0"/>
                </a:cubicBezTo>
                <a:cubicBezTo>
                  <a:pt x="437" y="0"/>
                  <a:pt x="437" y="0"/>
                  <a:pt x="437" y="0"/>
                </a:cubicBezTo>
                <a:cubicBezTo>
                  <a:pt x="471" y="0"/>
                  <a:pt x="499" y="28"/>
                  <a:pt x="499" y="63"/>
                </a:cubicBezTo>
                <a:cubicBezTo>
                  <a:pt x="499" y="251"/>
                  <a:pt x="499" y="251"/>
                  <a:pt x="499" y="251"/>
                </a:cubicBezTo>
                <a:cubicBezTo>
                  <a:pt x="499" y="285"/>
                  <a:pt x="471" y="314"/>
                  <a:pt x="437" y="314"/>
                </a:cubicBezTo>
                <a:close/>
                <a:moveTo>
                  <a:pt x="63" y="20"/>
                </a:moveTo>
                <a:cubicBezTo>
                  <a:pt x="39" y="20"/>
                  <a:pt x="20" y="39"/>
                  <a:pt x="20" y="63"/>
                </a:cubicBezTo>
                <a:cubicBezTo>
                  <a:pt x="20" y="251"/>
                  <a:pt x="20" y="251"/>
                  <a:pt x="20" y="251"/>
                </a:cubicBezTo>
                <a:cubicBezTo>
                  <a:pt x="20" y="275"/>
                  <a:pt x="39" y="294"/>
                  <a:pt x="63" y="294"/>
                </a:cubicBezTo>
                <a:cubicBezTo>
                  <a:pt x="437" y="294"/>
                  <a:pt x="437" y="294"/>
                  <a:pt x="437" y="294"/>
                </a:cubicBezTo>
                <a:cubicBezTo>
                  <a:pt x="461" y="294"/>
                  <a:pt x="480" y="275"/>
                  <a:pt x="480" y="251"/>
                </a:cubicBezTo>
                <a:cubicBezTo>
                  <a:pt x="480" y="63"/>
                  <a:pt x="480" y="63"/>
                  <a:pt x="480" y="63"/>
                </a:cubicBezTo>
                <a:cubicBezTo>
                  <a:pt x="480" y="39"/>
                  <a:pt x="461" y="20"/>
                  <a:pt x="437" y="20"/>
                </a:cubicBezTo>
                <a:lnTo>
                  <a:pt x="63" y="20"/>
                </a:lnTo>
                <a:close/>
                <a:moveTo>
                  <a:pt x="429" y="264"/>
                </a:moveTo>
                <a:cubicBezTo>
                  <a:pt x="427" y="264"/>
                  <a:pt x="424" y="264"/>
                  <a:pt x="423" y="262"/>
                </a:cubicBezTo>
                <a:cubicBezTo>
                  <a:pt x="313" y="171"/>
                  <a:pt x="313" y="171"/>
                  <a:pt x="313" y="171"/>
                </a:cubicBezTo>
                <a:cubicBezTo>
                  <a:pt x="256" y="215"/>
                  <a:pt x="256" y="215"/>
                  <a:pt x="256" y="215"/>
                </a:cubicBezTo>
                <a:cubicBezTo>
                  <a:pt x="252" y="218"/>
                  <a:pt x="247" y="218"/>
                  <a:pt x="244" y="215"/>
                </a:cubicBezTo>
                <a:cubicBezTo>
                  <a:pt x="186" y="170"/>
                  <a:pt x="186" y="170"/>
                  <a:pt x="186" y="170"/>
                </a:cubicBezTo>
                <a:cubicBezTo>
                  <a:pt x="76" y="262"/>
                  <a:pt x="76" y="262"/>
                  <a:pt x="76" y="262"/>
                </a:cubicBezTo>
                <a:cubicBezTo>
                  <a:pt x="72" y="266"/>
                  <a:pt x="66" y="265"/>
                  <a:pt x="62" y="261"/>
                </a:cubicBezTo>
                <a:cubicBezTo>
                  <a:pt x="59" y="257"/>
                  <a:pt x="59" y="251"/>
                  <a:pt x="63" y="247"/>
                </a:cubicBezTo>
                <a:cubicBezTo>
                  <a:pt x="170" y="158"/>
                  <a:pt x="170" y="158"/>
                  <a:pt x="170" y="158"/>
                </a:cubicBezTo>
                <a:cubicBezTo>
                  <a:pt x="64" y="75"/>
                  <a:pt x="64" y="75"/>
                  <a:pt x="64" y="75"/>
                </a:cubicBezTo>
                <a:cubicBezTo>
                  <a:pt x="59" y="72"/>
                  <a:pt x="59" y="66"/>
                  <a:pt x="62" y="61"/>
                </a:cubicBezTo>
                <a:cubicBezTo>
                  <a:pt x="65" y="57"/>
                  <a:pt x="71" y="56"/>
                  <a:pt x="76" y="60"/>
                </a:cubicBezTo>
                <a:cubicBezTo>
                  <a:pt x="250" y="195"/>
                  <a:pt x="250" y="195"/>
                  <a:pt x="250" y="195"/>
                </a:cubicBezTo>
                <a:cubicBezTo>
                  <a:pt x="423" y="60"/>
                  <a:pt x="423" y="60"/>
                  <a:pt x="423" y="60"/>
                </a:cubicBezTo>
                <a:cubicBezTo>
                  <a:pt x="427" y="56"/>
                  <a:pt x="433" y="57"/>
                  <a:pt x="437" y="61"/>
                </a:cubicBezTo>
                <a:cubicBezTo>
                  <a:pt x="440" y="66"/>
                  <a:pt x="439" y="72"/>
                  <a:pt x="435" y="75"/>
                </a:cubicBezTo>
                <a:cubicBezTo>
                  <a:pt x="329" y="158"/>
                  <a:pt x="329" y="158"/>
                  <a:pt x="329" y="158"/>
                </a:cubicBezTo>
                <a:cubicBezTo>
                  <a:pt x="435" y="247"/>
                  <a:pt x="435" y="247"/>
                  <a:pt x="435" y="247"/>
                </a:cubicBezTo>
                <a:cubicBezTo>
                  <a:pt x="439" y="251"/>
                  <a:pt x="440" y="257"/>
                  <a:pt x="436" y="261"/>
                </a:cubicBezTo>
                <a:cubicBezTo>
                  <a:pt x="434" y="263"/>
                  <a:pt x="432" y="264"/>
                  <a:pt x="429" y="2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9880" name="Freeform 8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10174288" y="774700"/>
            <a:ext cx="706437" cy="615950"/>
          </a:xfrm>
          <a:custGeom>
            <a:avLst/>
            <a:gdLst>
              <a:gd name="T0" fmla="*/ 2147483646 w 446"/>
              <a:gd name="T1" fmla="*/ 2147483646 h 388"/>
              <a:gd name="T2" fmla="*/ 0 w 446"/>
              <a:gd name="T3" fmla="*/ 2147483646 h 388"/>
              <a:gd name="T4" fmla="*/ 2147483646 w 446"/>
              <a:gd name="T5" fmla="*/ 2147483646 h 388"/>
              <a:gd name="T6" fmla="*/ 2147483646 w 446"/>
              <a:gd name="T7" fmla="*/ 2147483646 h 388"/>
              <a:gd name="T8" fmla="*/ 2147483646 w 446"/>
              <a:gd name="T9" fmla="*/ 2147483646 h 388"/>
              <a:gd name="T10" fmla="*/ 2147483646 w 446"/>
              <a:gd name="T11" fmla="*/ 2147483646 h 388"/>
              <a:gd name="T12" fmla="*/ 2147483646 w 446"/>
              <a:gd name="T13" fmla="*/ 2147483646 h 388"/>
              <a:gd name="T14" fmla="*/ 2147483646 w 446"/>
              <a:gd name="T15" fmla="*/ 2147483646 h 388"/>
              <a:gd name="T16" fmla="*/ 2147483646 w 446"/>
              <a:gd name="T17" fmla="*/ 2147483646 h 388"/>
              <a:gd name="T18" fmla="*/ 2147483646 w 446"/>
              <a:gd name="T19" fmla="*/ 2147483646 h 388"/>
              <a:gd name="T20" fmla="*/ 2147483646 w 446"/>
              <a:gd name="T21" fmla="*/ 2147483646 h 388"/>
              <a:gd name="T22" fmla="*/ 2147483646 w 446"/>
              <a:gd name="T23" fmla="*/ 2147483646 h 388"/>
              <a:gd name="T24" fmla="*/ 2147483646 w 446"/>
              <a:gd name="T25" fmla="*/ 2147483646 h 388"/>
              <a:gd name="T26" fmla="*/ 2147483646 w 446"/>
              <a:gd name="T27" fmla="*/ 2147483646 h 388"/>
              <a:gd name="T28" fmla="*/ 2147483646 w 446"/>
              <a:gd name="T29" fmla="*/ 2147483646 h 388"/>
              <a:gd name="T30" fmla="*/ 2147483646 w 446"/>
              <a:gd name="T31" fmla="*/ 2147483646 h 388"/>
              <a:gd name="T32" fmla="*/ 2147483646 w 446"/>
              <a:gd name="T33" fmla="*/ 2147483646 h 388"/>
              <a:gd name="T34" fmla="*/ 2147483646 w 446"/>
              <a:gd name="T35" fmla="*/ 2147483646 h 388"/>
              <a:gd name="T36" fmla="*/ 2147483646 w 446"/>
              <a:gd name="T37" fmla="*/ 2147483646 h 388"/>
              <a:gd name="T38" fmla="*/ 2147483646 w 446"/>
              <a:gd name="T39" fmla="*/ 2147483646 h 388"/>
              <a:gd name="T40" fmla="*/ 2147483646 w 446"/>
              <a:gd name="T41" fmla="*/ 2147483646 h 388"/>
              <a:gd name="T42" fmla="*/ 2147483646 w 446"/>
              <a:gd name="T43" fmla="*/ 2147483646 h 388"/>
              <a:gd name="T44" fmla="*/ 2147483646 w 446"/>
              <a:gd name="T45" fmla="*/ 2147483646 h 388"/>
              <a:gd name="T46" fmla="*/ 2147483646 w 446"/>
              <a:gd name="T47" fmla="*/ 2147483646 h 388"/>
              <a:gd name="T48" fmla="*/ 0 w 446"/>
              <a:gd name="T49" fmla="*/ 2147483646 h 388"/>
              <a:gd name="T50" fmla="*/ 2147483646 w 446"/>
              <a:gd name="T51" fmla="*/ 2147483646 h 388"/>
              <a:gd name="T52" fmla="*/ 2147483646 w 446"/>
              <a:gd name="T53" fmla="*/ 2147483646 h 388"/>
              <a:gd name="T54" fmla="*/ 2147483646 w 446"/>
              <a:gd name="T55" fmla="*/ 2147483646 h 388"/>
              <a:gd name="T56" fmla="*/ 2147483646 w 446"/>
              <a:gd name="T57" fmla="*/ 2147483646 h 388"/>
              <a:gd name="T58" fmla="*/ 2147483646 w 446"/>
              <a:gd name="T59" fmla="*/ 2147483646 h 388"/>
              <a:gd name="T60" fmla="*/ 2147483646 w 446"/>
              <a:gd name="T61" fmla="*/ 2147483646 h 388"/>
              <a:gd name="T62" fmla="*/ 2147483646 w 446"/>
              <a:gd name="T63" fmla="*/ 2147483646 h 388"/>
              <a:gd name="T64" fmla="*/ 2147483646 w 446"/>
              <a:gd name="T65" fmla="*/ 0 h 388"/>
              <a:gd name="T66" fmla="*/ 2147483646 w 446"/>
              <a:gd name="T67" fmla="*/ 2147483646 h 38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6" h="388">
                <a:moveTo>
                  <a:pt x="395" y="388"/>
                </a:moveTo>
                <a:cubicBezTo>
                  <a:pt x="51" y="388"/>
                  <a:pt x="51" y="388"/>
                  <a:pt x="51" y="388"/>
                </a:cubicBezTo>
                <a:cubicBezTo>
                  <a:pt x="23" y="388"/>
                  <a:pt x="0" y="365"/>
                  <a:pt x="0" y="336"/>
                </a:cubicBezTo>
                <a:cubicBezTo>
                  <a:pt x="0" y="251"/>
                  <a:pt x="0" y="251"/>
                  <a:pt x="0" y="251"/>
                </a:cubicBezTo>
                <a:cubicBezTo>
                  <a:pt x="0" y="246"/>
                  <a:pt x="4" y="241"/>
                  <a:pt x="9" y="241"/>
                </a:cubicBezTo>
                <a:cubicBezTo>
                  <a:pt x="15" y="241"/>
                  <a:pt x="19" y="246"/>
                  <a:pt x="19" y="251"/>
                </a:cubicBezTo>
                <a:cubicBezTo>
                  <a:pt x="19" y="336"/>
                  <a:pt x="19" y="336"/>
                  <a:pt x="19" y="336"/>
                </a:cubicBezTo>
                <a:cubicBezTo>
                  <a:pt x="19" y="354"/>
                  <a:pt x="34" y="369"/>
                  <a:pt x="51" y="369"/>
                </a:cubicBezTo>
                <a:cubicBezTo>
                  <a:pt x="395" y="369"/>
                  <a:pt x="395" y="369"/>
                  <a:pt x="395" y="369"/>
                </a:cubicBezTo>
                <a:cubicBezTo>
                  <a:pt x="413" y="369"/>
                  <a:pt x="427" y="354"/>
                  <a:pt x="427" y="336"/>
                </a:cubicBezTo>
                <a:cubicBezTo>
                  <a:pt x="427" y="252"/>
                  <a:pt x="427" y="252"/>
                  <a:pt x="427" y="252"/>
                </a:cubicBezTo>
                <a:cubicBezTo>
                  <a:pt x="427" y="247"/>
                  <a:pt x="431" y="242"/>
                  <a:pt x="437" y="242"/>
                </a:cubicBezTo>
                <a:cubicBezTo>
                  <a:pt x="442" y="242"/>
                  <a:pt x="446" y="247"/>
                  <a:pt x="446" y="252"/>
                </a:cubicBezTo>
                <a:cubicBezTo>
                  <a:pt x="446" y="336"/>
                  <a:pt x="446" y="336"/>
                  <a:pt x="446" y="336"/>
                </a:cubicBezTo>
                <a:cubicBezTo>
                  <a:pt x="446" y="365"/>
                  <a:pt x="423" y="388"/>
                  <a:pt x="395" y="388"/>
                </a:cubicBezTo>
                <a:close/>
                <a:moveTo>
                  <a:pt x="241" y="278"/>
                </a:moveTo>
                <a:cubicBezTo>
                  <a:pt x="205" y="278"/>
                  <a:pt x="205" y="278"/>
                  <a:pt x="205" y="278"/>
                </a:cubicBezTo>
                <a:cubicBezTo>
                  <a:pt x="191" y="278"/>
                  <a:pt x="180" y="265"/>
                  <a:pt x="180" y="249"/>
                </a:cubicBezTo>
                <a:cubicBezTo>
                  <a:pt x="180" y="207"/>
                  <a:pt x="180" y="207"/>
                  <a:pt x="180" y="207"/>
                </a:cubicBezTo>
                <a:cubicBezTo>
                  <a:pt x="180" y="192"/>
                  <a:pt x="191" y="179"/>
                  <a:pt x="205" y="179"/>
                </a:cubicBezTo>
                <a:cubicBezTo>
                  <a:pt x="241" y="179"/>
                  <a:pt x="241" y="179"/>
                  <a:pt x="241" y="179"/>
                </a:cubicBezTo>
                <a:cubicBezTo>
                  <a:pt x="255" y="179"/>
                  <a:pt x="266" y="192"/>
                  <a:pt x="266" y="207"/>
                </a:cubicBezTo>
                <a:cubicBezTo>
                  <a:pt x="266" y="249"/>
                  <a:pt x="266" y="249"/>
                  <a:pt x="266" y="249"/>
                </a:cubicBezTo>
                <a:cubicBezTo>
                  <a:pt x="266" y="265"/>
                  <a:pt x="255" y="278"/>
                  <a:pt x="241" y="278"/>
                </a:cubicBezTo>
                <a:close/>
                <a:moveTo>
                  <a:pt x="205" y="198"/>
                </a:moveTo>
                <a:cubicBezTo>
                  <a:pt x="202" y="198"/>
                  <a:pt x="199" y="202"/>
                  <a:pt x="199" y="207"/>
                </a:cubicBezTo>
                <a:cubicBezTo>
                  <a:pt x="199" y="249"/>
                  <a:pt x="199" y="249"/>
                  <a:pt x="199" y="249"/>
                </a:cubicBezTo>
                <a:cubicBezTo>
                  <a:pt x="199" y="255"/>
                  <a:pt x="202" y="258"/>
                  <a:pt x="205" y="258"/>
                </a:cubicBezTo>
                <a:cubicBezTo>
                  <a:pt x="241" y="258"/>
                  <a:pt x="241" y="258"/>
                  <a:pt x="241" y="258"/>
                </a:cubicBezTo>
                <a:cubicBezTo>
                  <a:pt x="244" y="258"/>
                  <a:pt x="247" y="255"/>
                  <a:pt x="247" y="249"/>
                </a:cubicBezTo>
                <a:cubicBezTo>
                  <a:pt x="247" y="207"/>
                  <a:pt x="247" y="207"/>
                  <a:pt x="247" y="207"/>
                </a:cubicBezTo>
                <a:cubicBezTo>
                  <a:pt x="247" y="202"/>
                  <a:pt x="244" y="198"/>
                  <a:pt x="241" y="198"/>
                </a:cubicBezTo>
                <a:lnTo>
                  <a:pt x="205" y="198"/>
                </a:lnTo>
                <a:close/>
                <a:moveTo>
                  <a:pt x="395" y="238"/>
                </a:moveTo>
                <a:cubicBezTo>
                  <a:pt x="294" y="238"/>
                  <a:pt x="294" y="238"/>
                  <a:pt x="294" y="238"/>
                </a:cubicBezTo>
                <a:cubicBezTo>
                  <a:pt x="288" y="238"/>
                  <a:pt x="284" y="234"/>
                  <a:pt x="284" y="228"/>
                </a:cubicBezTo>
                <a:cubicBezTo>
                  <a:pt x="284" y="223"/>
                  <a:pt x="288" y="219"/>
                  <a:pt x="294" y="219"/>
                </a:cubicBezTo>
                <a:cubicBezTo>
                  <a:pt x="395" y="219"/>
                  <a:pt x="395" y="219"/>
                  <a:pt x="395" y="219"/>
                </a:cubicBezTo>
                <a:cubicBezTo>
                  <a:pt x="413" y="219"/>
                  <a:pt x="427" y="204"/>
                  <a:pt x="427" y="186"/>
                </a:cubicBezTo>
                <a:cubicBezTo>
                  <a:pt x="427" y="120"/>
                  <a:pt x="427" y="120"/>
                  <a:pt x="427" y="120"/>
                </a:cubicBezTo>
                <a:cubicBezTo>
                  <a:pt x="427" y="103"/>
                  <a:pt x="413" y="88"/>
                  <a:pt x="395" y="88"/>
                </a:cubicBezTo>
                <a:cubicBezTo>
                  <a:pt x="51" y="88"/>
                  <a:pt x="51" y="88"/>
                  <a:pt x="51" y="88"/>
                </a:cubicBezTo>
                <a:cubicBezTo>
                  <a:pt x="34" y="88"/>
                  <a:pt x="19" y="103"/>
                  <a:pt x="19" y="120"/>
                </a:cubicBezTo>
                <a:cubicBezTo>
                  <a:pt x="19" y="186"/>
                  <a:pt x="19" y="186"/>
                  <a:pt x="19" y="186"/>
                </a:cubicBezTo>
                <a:cubicBezTo>
                  <a:pt x="19" y="204"/>
                  <a:pt x="34" y="219"/>
                  <a:pt x="51" y="219"/>
                </a:cubicBezTo>
                <a:cubicBezTo>
                  <a:pt x="153" y="219"/>
                  <a:pt x="153" y="219"/>
                  <a:pt x="153" y="219"/>
                </a:cubicBezTo>
                <a:cubicBezTo>
                  <a:pt x="158" y="219"/>
                  <a:pt x="163" y="223"/>
                  <a:pt x="163" y="228"/>
                </a:cubicBezTo>
                <a:cubicBezTo>
                  <a:pt x="163" y="234"/>
                  <a:pt x="158" y="238"/>
                  <a:pt x="153" y="238"/>
                </a:cubicBezTo>
                <a:cubicBezTo>
                  <a:pt x="51" y="238"/>
                  <a:pt x="51" y="238"/>
                  <a:pt x="51" y="238"/>
                </a:cubicBezTo>
                <a:cubicBezTo>
                  <a:pt x="23" y="238"/>
                  <a:pt x="0" y="215"/>
                  <a:pt x="0" y="186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92"/>
                  <a:pt x="23" y="69"/>
                  <a:pt x="51" y="69"/>
                </a:cubicBezTo>
                <a:cubicBezTo>
                  <a:pt x="395" y="69"/>
                  <a:pt x="395" y="69"/>
                  <a:pt x="395" y="69"/>
                </a:cubicBezTo>
                <a:cubicBezTo>
                  <a:pt x="423" y="69"/>
                  <a:pt x="446" y="92"/>
                  <a:pt x="446" y="120"/>
                </a:cubicBezTo>
                <a:cubicBezTo>
                  <a:pt x="446" y="194"/>
                  <a:pt x="446" y="194"/>
                  <a:pt x="446" y="194"/>
                </a:cubicBezTo>
                <a:cubicBezTo>
                  <a:pt x="446" y="195"/>
                  <a:pt x="446" y="197"/>
                  <a:pt x="445" y="199"/>
                </a:cubicBezTo>
                <a:cubicBezTo>
                  <a:pt x="439" y="221"/>
                  <a:pt x="419" y="238"/>
                  <a:pt x="395" y="238"/>
                </a:cubicBezTo>
                <a:close/>
                <a:moveTo>
                  <a:pt x="297" y="52"/>
                </a:moveTo>
                <a:cubicBezTo>
                  <a:pt x="292" y="52"/>
                  <a:pt x="288" y="48"/>
                  <a:pt x="288" y="42"/>
                </a:cubicBezTo>
                <a:cubicBezTo>
                  <a:pt x="288" y="30"/>
                  <a:pt x="275" y="19"/>
                  <a:pt x="260" y="19"/>
                </a:cubicBezTo>
                <a:cubicBezTo>
                  <a:pt x="186" y="19"/>
                  <a:pt x="186" y="19"/>
                  <a:pt x="186" y="19"/>
                </a:cubicBezTo>
                <a:cubicBezTo>
                  <a:pt x="171" y="19"/>
                  <a:pt x="159" y="30"/>
                  <a:pt x="159" y="42"/>
                </a:cubicBezTo>
                <a:cubicBezTo>
                  <a:pt x="159" y="48"/>
                  <a:pt x="154" y="52"/>
                  <a:pt x="149" y="52"/>
                </a:cubicBezTo>
                <a:cubicBezTo>
                  <a:pt x="144" y="52"/>
                  <a:pt x="139" y="48"/>
                  <a:pt x="139" y="42"/>
                </a:cubicBezTo>
                <a:cubicBezTo>
                  <a:pt x="139" y="19"/>
                  <a:pt x="160" y="0"/>
                  <a:pt x="186" y="0"/>
                </a:cubicBezTo>
                <a:cubicBezTo>
                  <a:pt x="260" y="0"/>
                  <a:pt x="260" y="0"/>
                  <a:pt x="260" y="0"/>
                </a:cubicBezTo>
                <a:cubicBezTo>
                  <a:pt x="286" y="0"/>
                  <a:pt x="307" y="19"/>
                  <a:pt x="307" y="42"/>
                </a:cubicBezTo>
                <a:cubicBezTo>
                  <a:pt x="307" y="48"/>
                  <a:pt x="303" y="52"/>
                  <a:pt x="297" y="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9881" name="Freeform 9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1320800" y="684213"/>
            <a:ext cx="706438" cy="827087"/>
          </a:xfrm>
          <a:custGeom>
            <a:avLst/>
            <a:gdLst>
              <a:gd name="T0" fmla="*/ 2147483646 w 446"/>
              <a:gd name="T1" fmla="*/ 2147483646 h 521"/>
              <a:gd name="T2" fmla="*/ 2147483646 w 446"/>
              <a:gd name="T3" fmla="*/ 2147483646 h 521"/>
              <a:gd name="T4" fmla="*/ 2147483646 w 446"/>
              <a:gd name="T5" fmla="*/ 2147483646 h 521"/>
              <a:gd name="T6" fmla="*/ 2147483646 w 446"/>
              <a:gd name="T7" fmla="*/ 2147483646 h 521"/>
              <a:gd name="T8" fmla="*/ 2147483646 w 446"/>
              <a:gd name="T9" fmla="*/ 2147483646 h 521"/>
              <a:gd name="T10" fmla="*/ 2147483646 w 446"/>
              <a:gd name="T11" fmla="*/ 2147483646 h 521"/>
              <a:gd name="T12" fmla="*/ 2147483646 w 446"/>
              <a:gd name="T13" fmla="*/ 2147483646 h 521"/>
              <a:gd name="T14" fmla="*/ 2147483646 w 446"/>
              <a:gd name="T15" fmla="*/ 2147483646 h 521"/>
              <a:gd name="T16" fmla="*/ 2147483646 w 446"/>
              <a:gd name="T17" fmla="*/ 2147483646 h 521"/>
              <a:gd name="T18" fmla="*/ 2147483646 w 446"/>
              <a:gd name="T19" fmla="*/ 2147483646 h 521"/>
              <a:gd name="T20" fmla="*/ 2147483646 w 446"/>
              <a:gd name="T21" fmla="*/ 2147483646 h 521"/>
              <a:gd name="T22" fmla="*/ 2147483646 w 446"/>
              <a:gd name="T23" fmla="*/ 2147483646 h 521"/>
              <a:gd name="T24" fmla="*/ 2147483646 w 446"/>
              <a:gd name="T25" fmla="*/ 2147483646 h 521"/>
              <a:gd name="T26" fmla="*/ 2147483646 w 446"/>
              <a:gd name="T27" fmla="*/ 2147483646 h 521"/>
              <a:gd name="T28" fmla="*/ 2147483646 w 446"/>
              <a:gd name="T29" fmla="*/ 2147483646 h 521"/>
              <a:gd name="T30" fmla="*/ 2147483646 w 446"/>
              <a:gd name="T31" fmla="*/ 2147483646 h 521"/>
              <a:gd name="T32" fmla="*/ 2147483646 w 446"/>
              <a:gd name="T33" fmla="*/ 2147483646 h 521"/>
              <a:gd name="T34" fmla="*/ 2147483646 w 446"/>
              <a:gd name="T35" fmla="*/ 2147483646 h 521"/>
              <a:gd name="T36" fmla="*/ 2147483646 w 446"/>
              <a:gd name="T37" fmla="*/ 2147483646 h 521"/>
              <a:gd name="T38" fmla="*/ 2147483646 w 446"/>
              <a:gd name="T39" fmla="*/ 2147483646 h 521"/>
              <a:gd name="T40" fmla="*/ 2147483646 w 446"/>
              <a:gd name="T41" fmla="*/ 2147483646 h 521"/>
              <a:gd name="T42" fmla="*/ 2147483646 w 446"/>
              <a:gd name="T43" fmla="*/ 2147483646 h 521"/>
              <a:gd name="T44" fmla="*/ 2147483646 w 446"/>
              <a:gd name="T45" fmla="*/ 2147483646 h 521"/>
              <a:gd name="T46" fmla="*/ 0 w 446"/>
              <a:gd name="T47" fmla="*/ 2147483646 h 521"/>
              <a:gd name="T48" fmla="*/ 2147483646 w 446"/>
              <a:gd name="T49" fmla="*/ 2147483646 h 521"/>
              <a:gd name="T50" fmla="*/ 2147483646 w 446"/>
              <a:gd name="T51" fmla="*/ 2147483646 h 521"/>
              <a:gd name="T52" fmla="*/ 2147483646 w 446"/>
              <a:gd name="T53" fmla="*/ 2147483646 h 521"/>
              <a:gd name="T54" fmla="*/ 2147483646 w 446"/>
              <a:gd name="T55" fmla="*/ 2147483646 h 521"/>
              <a:gd name="T56" fmla="*/ 2147483646 w 446"/>
              <a:gd name="T57" fmla="*/ 2147483646 h 521"/>
              <a:gd name="T58" fmla="*/ 2147483646 w 446"/>
              <a:gd name="T59" fmla="*/ 2147483646 h 521"/>
              <a:gd name="T60" fmla="*/ 2147483646 w 446"/>
              <a:gd name="T61" fmla="*/ 2147483646 h 521"/>
              <a:gd name="T62" fmla="*/ 2147483646 w 446"/>
              <a:gd name="T63" fmla="*/ 2147483646 h 521"/>
              <a:gd name="T64" fmla="*/ 2147483646 w 446"/>
              <a:gd name="T65" fmla="*/ 2147483646 h 521"/>
              <a:gd name="T66" fmla="*/ 2147483646 w 446"/>
              <a:gd name="T67" fmla="*/ 2147483646 h 521"/>
              <a:gd name="T68" fmla="*/ 2147483646 w 446"/>
              <a:gd name="T69" fmla="*/ 2147483646 h 521"/>
              <a:gd name="T70" fmla="*/ 2147483646 w 446"/>
              <a:gd name="T71" fmla="*/ 2147483646 h 521"/>
              <a:gd name="T72" fmla="*/ 2147483646 w 446"/>
              <a:gd name="T73" fmla="*/ 2147483646 h 521"/>
              <a:gd name="T74" fmla="*/ 2147483646 w 446"/>
              <a:gd name="T75" fmla="*/ 2147483646 h 521"/>
              <a:gd name="T76" fmla="*/ 2147483646 w 446"/>
              <a:gd name="T77" fmla="*/ 2147483646 h 521"/>
              <a:gd name="T78" fmla="*/ 2147483646 w 446"/>
              <a:gd name="T79" fmla="*/ 2147483646 h 521"/>
              <a:gd name="T80" fmla="*/ 2147483646 w 446"/>
              <a:gd name="T81" fmla="*/ 2147483646 h 521"/>
              <a:gd name="T82" fmla="*/ 2147483646 w 446"/>
              <a:gd name="T83" fmla="*/ 2147483646 h 521"/>
              <a:gd name="T84" fmla="*/ 2147483646 w 446"/>
              <a:gd name="T85" fmla="*/ 2147483646 h 521"/>
              <a:gd name="T86" fmla="*/ 2147483646 w 446"/>
              <a:gd name="T87" fmla="*/ 0 h 521"/>
              <a:gd name="T88" fmla="*/ 2147483646 w 446"/>
              <a:gd name="T89" fmla="*/ 2147483646 h 52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446" h="521">
                <a:moveTo>
                  <a:pt x="256" y="521"/>
                </a:moveTo>
                <a:cubicBezTo>
                  <a:pt x="184" y="521"/>
                  <a:pt x="184" y="521"/>
                  <a:pt x="184" y="521"/>
                </a:cubicBezTo>
                <a:cubicBezTo>
                  <a:pt x="178" y="521"/>
                  <a:pt x="174" y="517"/>
                  <a:pt x="174" y="511"/>
                </a:cubicBezTo>
                <a:cubicBezTo>
                  <a:pt x="174" y="506"/>
                  <a:pt x="178" y="502"/>
                  <a:pt x="184" y="502"/>
                </a:cubicBezTo>
                <a:cubicBezTo>
                  <a:pt x="256" y="502"/>
                  <a:pt x="256" y="502"/>
                  <a:pt x="256" y="502"/>
                </a:cubicBezTo>
                <a:cubicBezTo>
                  <a:pt x="261" y="502"/>
                  <a:pt x="266" y="506"/>
                  <a:pt x="266" y="511"/>
                </a:cubicBezTo>
                <a:cubicBezTo>
                  <a:pt x="266" y="517"/>
                  <a:pt x="261" y="521"/>
                  <a:pt x="256" y="521"/>
                </a:cubicBezTo>
                <a:close/>
                <a:moveTo>
                  <a:pt x="276" y="487"/>
                </a:moveTo>
                <a:cubicBezTo>
                  <a:pt x="164" y="487"/>
                  <a:pt x="164" y="487"/>
                  <a:pt x="164" y="487"/>
                </a:cubicBezTo>
                <a:cubicBezTo>
                  <a:pt x="158" y="487"/>
                  <a:pt x="154" y="483"/>
                  <a:pt x="154" y="478"/>
                </a:cubicBezTo>
                <a:cubicBezTo>
                  <a:pt x="154" y="472"/>
                  <a:pt x="158" y="468"/>
                  <a:pt x="164" y="468"/>
                </a:cubicBezTo>
                <a:cubicBezTo>
                  <a:pt x="276" y="468"/>
                  <a:pt x="276" y="468"/>
                  <a:pt x="276" y="468"/>
                </a:cubicBezTo>
                <a:cubicBezTo>
                  <a:pt x="282" y="468"/>
                  <a:pt x="286" y="472"/>
                  <a:pt x="286" y="478"/>
                </a:cubicBezTo>
                <a:cubicBezTo>
                  <a:pt x="286" y="483"/>
                  <a:pt x="282" y="487"/>
                  <a:pt x="276" y="487"/>
                </a:cubicBezTo>
                <a:close/>
                <a:moveTo>
                  <a:pt x="219" y="451"/>
                </a:moveTo>
                <a:cubicBezTo>
                  <a:pt x="198" y="451"/>
                  <a:pt x="177" y="451"/>
                  <a:pt x="176" y="451"/>
                </a:cubicBezTo>
                <a:cubicBezTo>
                  <a:pt x="176" y="451"/>
                  <a:pt x="176" y="451"/>
                  <a:pt x="176" y="451"/>
                </a:cubicBezTo>
                <a:cubicBezTo>
                  <a:pt x="156" y="451"/>
                  <a:pt x="147" y="444"/>
                  <a:pt x="143" y="426"/>
                </a:cubicBezTo>
                <a:cubicBezTo>
                  <a:pt x="141" y="419"/>
                  <a:pt x="141" y="411"/>
                  <a:pt x="140" y="404"/>
                </a:cubicBezTo>
                <a:cubicBezTo>
                  <a:pt x="140" y="394"/>
                  <a:pt x="140" y="384"/>
                  <a:pt x="136" y="377"/>
                </a:cubicBezTo>
                <a:cubicBezTo>
                  <a:pt x="120" y="349"/>
                  <a:pt x="110" y="330"/>
                  <a:pt x="96" y="302"/>
                </a:cubicBezTo>
                <a:cubicBezTo>
                  <a:pt x="81" y="274"/>
                  <a:pt x="66" y="232"/>
                  <a:pt x="76" y="193"/>
                </a:cubicBezTo>
                <a:cubicBezTo>
                  <a:pt x="89" y="143"/>
                  <a:pt x="142" y="93"/>
                  <a:pt x="218" y="93"/>
                </a:cubicBezTo>
                <a:cubicBezTo>
                  <a:pt x="295" y="93"/>
                  <a:pt x="348" y="143"/>
                  <a:pt x="361" y="193"/>
                </a:cubicBezTo>
                <a:cubicBezTo>
                  <a:pt x="371" y="232"/>
                  <a:pt x="356" y="274"/>
                  <a:pt x="341" y="302"/>
                </a:cubicBezTo>
                <a:cubicBezTo>
                  <a:pt x="327" y="330"/>
                  <a:pt x="317" y="349"/>
                  <a:pt x="301" y="377"/>
                </a:cubicBezTo>
                <a:cubicBezTo>
                  <a:pt x="297" y="384"/>
                  <a:pt x="297" y="394"/>
                  <a:pt x="297" y="404"/>
                </a:cubicBezTo>
                <a:cubicBezTo>
                  <a:pt x="296" y="411"/>
                  <a:pt x="296" y="419"/>
                  <a:pt x="294" y="426"/>
                </a:cubicBezTo>
                <a:cubicBezTo>
                  <a:pt x="290" y="444"/>
                  <a:pt x="281" y="451"/>
                  <a:pt x="261" y="451"/>
                </a:cubicBezTo>
                <a:cubicBezTo>
                  <a:pt x="260" y="451"/>
                  <a:pt x="240" y="451"/>
                  <a:pt x="219" y="451"/>
                </a:cubicBezTo>
                <a:close/>
                <a:moveTo>
                  <a:pt x="176" y="432"/>
                </a:moveTo>
                <a:cubicBezTo>
                  <a:pt x="178" y="432"/>
                  <a:pt x="259" y="432"/>
                  <a:pt x="261" y="432"/>
                </a:cubicBezTo>
                <a:cubicBezTo>
                  <a:pt x="273" y="432"/>
                  <a:pt x="274" y="430"/>
                  <a:pt x="275" y="422"/>
                </a:cubicBezTo>
                <a:cubicBezTo>
                  <a:pt x="277" y="416"/>
                  <a:pt x="277" y="410"/>
                  <a:pt x="277" y="403"/>
                </a:cubicBezTo>
                <a:cubicBezTo>
                  <a:pt x="278" y="391"/>
                  <a:pt x="278" y="378"/>
                  <a:pt x="284" y="367"/>
                </a:cubicBezTo>
                <a:cubicBezTo>
                  <a:pt x="300" y="340"/>
                  <a:pt x="310" y="321"/>
                  <a:pt x="324" y="293"/>
                </a:cubicBezTo>
                <a:cubicBezTo>
                  <a:pt x="335" y="273"/>
                  <a:pt x="351" y="233"/>
                  <a:pt x="342" y="198"/>
                </a:cubicBezTo>
                <a:cubicBezTo>
                  <a:pt x="332" y="156"/>
                  <a:pt x="285" y="113"/>
                  <a:pt x="218" y="112"/>
                </a:cubicBezTo>
                <a:cubicBezTo>
                  <a:pt x="152" y="113"/>
                  <a:pt x="105" y="156"/>
                  <a:pt x="95" y="198"/>
                </a:cubicBezTo>
                <a:cubicBezTo>
                  <a:pt x="86" y="233"/>
                  <a:pt x="102" y="273"/>
                  <a:pt x="113" y="293"/>
                </a:cubicBezTo>
                <a:cubicBezTo>
                  <a:pt x="127" y="321"/>
                  <a:pt x="137" y="340"/>
                  <a:pt x="153" y="367"/>
                </a:cubicBezTo>
                <a:cubicBezTo>
                  <a:pt x="159" y="378"/>
                  <a:pt x="159" y="391"/>
                  <a:pt x="160" y="403"/>
                </a:cubicBezTo>
                <a:cubicBezTo>
                  <a:pt x="160" y="410"/>
                  <a:pt x="160" y="416"/>
                  <a:pt x="162" y="422"/>
                </a:cubicBezTo>
                <a:cubicBezTo>
                  <a:pt x="163" y="430"/>
                  <a:pt x="164" y="432"/>
                  <a:pt x="176" y="432"/>
                </a:cubicBezTo>
                <a:cubicBezTo>
                  <a:pt x="176" y="432"/>
                  <a:pt x="176" y="432"/>
                  <a:pt x="176" y="432"/>
                </a:cubicBezTo>
                <a:close/>
                <a:moveTo>
                  <a:pt x="48" y="239"/>
                </a:moveTo>
                <a:cubicBezTo>
                  <a:pt x="10" y="239"/>
                  <a:pt x="10" y="239"/>
                  <a:pt x="10" y="239"/>
                </a:cubicBezTo>
                <a:cubicBezTo>
                  <a:pt x="4" y="239"/>
                  <a:pt x="0" y="235"/>
                  <a:pt x="0" y="230"/>
                </a:cubicBezTo>
                <a:cubicBezTo>
                  <a:pt x="0" y="224"/>
                  <a:pt x="4" y="220"/>
                  <a:pt x="10" y="220"/>
                </a:cubicBezTo>
                <a:cubicBezTo>
                  <a:pt x="48" y="220"/>
                  <a:pt x="48" y="220"/>
                  <a:pt x="48" y="220"/>
                </a:cubicBezTo>
                <a:cubicBezTo>
                  <a:pt x="53" y="220"/>
                  <a:pt x="57" y="224"/>
                  <a:pt x="57" y="230"/>
                </a:cubicBezTo>
                <a:cubicBezTo>
                  <a:pt x="57" y="235"/>
                  <a:pt x="53" y="239"/>
                  <a:pt x="48" y="239"/>
                </a:cubicBezTo>
                <a:close/>
                <a:moveTo>
                  <a:pt x="436" y="232"/>
                </a:moveTo>
                <a:cubicBezTo>
                  <a:pt x="389" y="232"/>
                  <a:pt x="389" y="232"/>
                  <a:pt x="389" y="232"/>
                </a:cubicBezTo>
                <a:cubicBezTo>
                  <a:pt x="384" y="232"/>
                  <a:pt x="380" y="228"/>
                  <a:pt x="380" y="223"/>
                </a:cubicBezTo>
                <a:cubicBezTo>
                  <a:pt x="380" y="217"/>
                  <a:pt x="384" y="213"/>
                  <a:pt x="389" y="213"/>
                </a:cubicBezTo>
                <a:cubicBezTo>
                  <a:pt x="436" y="213"/>
                  <a:pt x="436" y="213"/>
                  <a:pt x="436" y="213"/>
                </a:cubicBezTo>
                <a:cubicBezTo>
                  <a:pt x="441" y="213"/>
                  <a:pt x="446" y="217"/>
                  <a:pt x="446" y="223"/>
                </a:cubicBezTo>
                <a:cubicBezTo>
                  <a:pt x="446" y="228"/>
                  <a:pt x="441" y="232"/>
                  <a:pt x="436" y="232"/>
                </a:cubicBezTo>
                <a:close/>
                <a:moveTo>
                  <a:pt x="131" y="224"/>
                </a:moveTo>
                <a:cubicBezTo>
                  <a:pt x="130" y="224"/>
                  <a:pt x="130" y="224"/>
                  <a:pt x="129" y="224"/>
                </a:cubicBezTo>
                <a:cubicBezTo>
                  <a:pt x="124" y="223"/>
                  <a:pt x="120" y="217"/>
                  <a:pt x="122" y="212"/>
                </a:cubicBezTo>
                <a:cubicBezTo>
                  <a:pt x="131" y="177"/>
                  <a:pt x="169" y="140"/>
                  <a:pt x="224" y="140"/>
                </a:cubicBezTo>
                <a:cubicBezTo>
                  <a:pt x="224" y="140"/>
                  <a:pt x="224" y="140"/>
                  <a:pt x="224" y="140"/>
                </a:cubicBezTo>
                <a:cubicBezTo>
                  <a:pt x="229" y="140"/>
                  <a:pt x="234" y="145"/>
                  <a:pt x="234" y="150"/>
                </a:cubicBezTo>
                <a:cubicBezTo>
                  <a:pt x="234" y="155"/>
                  <a:pt x="229" y="160"/>
                  <a:pt x="224" y="160"/>
                </a:cubicBezTo>
                <a:cubicBezTo>
                  <a:pt x="179" y="160"/>
                  <a:pt x="148" y="189"/>
                  <a:pt x="141" y="217"/>
                </a:cubicBezTo>
                <a:cubicBezTo>
                  <a:pt x="139" y="221"/>
                  <a:pt x="135" y="224"/>
                  <a:pt x="131" y="224"/>
                </a:cubicBezTo>
                <a:close/>
                <a:moveTo>
                  <a:pt x="343" y="118"/>
                </a:moveTo>
                <a:cubicBezTo>
                  <a:pt x="340" y="118"/>
                  <a:pt x="338" y="117"/>
                  <a:pt x="336" y="115"/>
                </a:cubicBezTo>
                <a:cubicBezTo>
                  <a:pt x="332" y="111"/>
                  <a:pt x="332" y="105"/>
                  <a:pt x="336" y="101"/>
                </a:cubicBezTo>
                <a:cubicBezTo>
                  <a:pt x="369" y="68"/>
                  <a:pt x="369" y="68"/>
                  <a:pt x="369" y="68"/>
                </a:cubicBezTo>
                <a:cubicBezTo>
                  <a:pt x="373" y="65"/>
                  <a:pt x="379" y="65"/>
                  <a:pt x="383" y="68"/>
                </a:cubicBezTo>
                <a:cubicBezTo>
                  <a:pt x="386" y="72"/>
                  <a:pt x="386" y="78"/>
                  <a:pt x="383" y="82"/>
                </a:cubicBezTo>
                <a:cubicBezTo>
                  <a:pt x="350" y="115"/>
                  <a:pt x="350" y="115"/>
                  <a:pt x="350" y="115"/>
                </a:cubicBezTo>
                <a:cubicBezTo>
                  <a:pt x="348" y="117"/>
                  <a:pt x="345" y="118"/>
                  <a:pt x="343" y="118"/>
                </a:cubicBezTo>
                <a:close/>
                <a:moveTo>
                  <a:pt x="97" y="118"/>
                </a:moveTo>
                <a:cubicBezTo>
                  <a:pt x="94" y="118"/>
                  <a:pt x="92" y="117"/>
                  <a:pt x="90" y="115"/>
                </a:cubicBezTo>
                <a:cubicBezTo>
                  <a:pt x="57" y="82"/>
                  <a:pt x="57" y="82"/>
                  <a:pt x="57" y="82"/>
                </a:cubicBezTo>
                <a:cubicBezTo>
                  <a:pt x="53" y="78"/>
                  <a:pt x="53" y="72"/>
                  <a:pt x="57" y="68"/>
                </a:cubicBezTo>
                <a:cubicBezTo>
                  <a:pt x="61" y="65"/>
                  <a:pt x="67" y="65"/>
                  <a:pt x="71" y="68"/>
                </a:cubicBezTo>
                <a:cubicBezTo>
                  <a:pt x="104" y="101"/>
                  <a:pt x="104" y="101"/>
                  <a:pt x="104" y="101"/>
                </a:cubicBezTo>
                <a:cubicBezTo>
                  <a:pt x="107" y="105"/>
                  <a:pt x="107" y="111"/>
                  <a:pt x="104" y="115"/>
                </a:cubicBezTo>
                <a:cubicBezTo>
                  <a:pt x="102" y="117"/>
                  <a:pt x="99" y="118"/>
                  <a:pt x="97" y="118"/>
                </a:cubicBezTo>
                <a:close/>
                <a:moveTo>
                  <a:pt x="218" y="74"/>
                </a:moveTo>
                <a:cubicBezTo>
                  <a:pt x="213" y="74"/>
                  <a:pt x="209" y="70"/>
                  <a:pt x="209" y="64"/>
                </a:cubicBezTo>
                <a:cubicBezTo>
                  <a:pt x="209" y="10"/>
                  <a:pt x="209" y="10"/>
                  <a:pt x="209" y="10"/>
                </a:cubicBezTo>
                <a:cubicBezTo>
                  <a:pt x="209" y="4"/>
                  <a:pt x="213" y="0"/>
                  <a:pt x="218" y="0"/>
                </a:cubicBezTo>
                <a:cubicBezTo>
                  <a:pt x="224" y="0"/>
                  <a:pt x="228" y="4"/>
                  <a:pt x="228" y="10"/>
                </a:cubicBezTo>
                <a:cubicBezTo>
                  <a:pt x="228" y="64"/>
                  <a:pt x="228" y="64"/>
                  <a:pt x="228" y="64"/>
                </a:cubicBezTo>
                <a:cubicBezTo>
                  <a:pt x="228" y="70"/>
                  <a:pt x="224" y="74"/>
                  <a:pt x="218" y="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Rectangle 1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37387" y="1600200"/>
            <a:ext cx="2867764" cy="40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0" anchor="b" anchorCtr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ctr"/>
            <a:r>
              <a:rPr lang="zh-CN" altLang="en-US" sz="20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单击此处添加标题</a:t>
            </a:r>
            <a:endParaRPr lang="zh-CN" altLang="en-US" sz="2000" b="1" spc="300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19" name="TextBox 4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0725" y="2065938"/>
            <a:ext cx="2801088" cy="70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单击此处添加文本具体内容，简明扼要的阐述您的观点。</a:t>
            </a:r>
            <a:endParaRPr lang="zh-CN" altLang="en-US" sz="1400" spc="150">
              <a:solidFill>
                <a:schemeClr val="tx1">
                  <a:lumMod val="50000"/>
                  <a:lumOff val="50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20" name="Rectangle 1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094941" y="1600200"/>
            <a:ext cx="2867764" cy="40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0" anchor="b" anchorCtr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ctr"/>
            <a:r>
              <a:rPr lang="zh-CN" altLang="en-US" sz="20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单击此处添加标题</a:t>
            </a:r>
            <a:endParaRPr lang="zh-CN" altLang="en-US" sz="2000" b="1" spc="300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21" name="TextBox 4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128279" y="2065938"/>
            <a:ext cx="2801088" cy="70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单击此处添加文本具体内容，简明扼要的阐述您的观点。</a:t>
            </a:r>
            <a:endParaRPr lang="zh-CN" altLang="en-US" sz="1400" spc="150">
              <a:solidFill>
                <a:schemeClr val="tx1">
                  <a:lumMod val="50000"/>
                  <a:lumOff val="50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23" name="Rectangle 15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37387" y="4689475"/>
            <a:ext cx="2867764" cy="40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0" anchor="b" anchorCtr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ctr"/>
            <a:r>
              <a:rPr lang="zh-CN" altLang="en-US" sz="20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单击此处添加标题</a:t>
            </a:r>
            <a:endParaRPr lang="zh-CN" altLang="en-US" sz="2000" b="1" spc="300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24" name="TextBox 47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70725" y="5155213"/>
            <a:ext cx="2801088" cy="70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单击此处添加文本具体内容，简明扼要的阐述您的观点。</a:t>
            </a:r>
            <a:endParaRPr lang="zh-CN" altLang="en-US" sz="1400" spc="150">
              <a:solidFill>
                <a:schemeClr val="tx1">
                  <a:lumMod val="50000"/>
                  <a:lumOff val="50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25" name="Rectangle 15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9094941" y="4689475"/>
            <a:ext cx="2867764" cy="40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0" anchor="b" anchorCtr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ctr"/>
            <a:r>
              <a:rPr lang="zh-CN" altLang="en-US" sz="20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单击此处添加标题</a:t>
            </a:r>
            <a:endParaRPr lang="zh-CN" altLang="en-US" sz="2000" b="1" spc="300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26" name="TextBox 47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9128279" y="5155213"/>
            <a:ext cx="2801088" cy="70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单击此处添加文本具体内容，简明扼要的阐述您的观点。</a:t>
            </a:r>
            <a:endParaRPr lang="zh-CN" altLang="en-US" sz="1400" spc="150">
              <a:solidFill>
                <a:schemeClr val="tx1">
                  <a:lumMod val="50000"/>
                  <a:lumOff val="50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242622" y="581149"/>
            <a:ext cx="2700528" cy="2694432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217273" y="572898"/>
            <a:ext cx="2706859" cy="269466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242622" y="3544778"/>
            <a:ext cx="2700528" cy="2694432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6217272" y="3544544"/>
            <a:ext cx="2706859" cy="2694666"/>
          </a:xfrm>
          <a:prstGeom prst="rect">
            <a:avLst/>
          </a:prstGeom>
        </p:spPr>
      </p:pic>
    </p:spTree>
    <p:custDataLst>
      <p:tags r:id="rId2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00183" y="1819138"/>
            <a:ext cx="4191634" cy="2794423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3073083" y="523240"/>
            <a:ext cx="6045835" cy="573555"/>
          </a:xfrm>
          <a:prstGeom prst="rect">
            <a:avLst/>
          </a:prstGeom>
        </p:spPr>
        <p:txBody>
          <a:bodyPr wrap="square" tIns="0" bIns="0">
            <a:normAutofit lnSpcReduction="20000"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单击此处添加标题</a:t>
            </a:r>
            <a:endParaRPr lang="zh-CN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lt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0" y="5335905"/>
            <a:ext cx="12192000" cy="15220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8937392" y="2263302"/>
            <a:ext cx="2663190" cy="629285"/>
          </a:xfrm>
          <a:prstGeom prst="rect">
            <a:avLst/>
          </a:prstGeom>
          <a:noFill/>
          <a:ln>
            <a:noFill/>
          </a:ln>
        </p:spPr>
        <p:txBody>
          <a:bodyPr lIns="90000" tIns="0" rIns="90000" bIns="0" anchor="ctr" anchorCtr="0">
            <a:normAutofit/>
          </a:bodyPr>
          <a:lstStyle>
            <a:defPPr>
              <a:defRPr lang="zh-CN"/>
            </a:defPPr>
            <a:lvl1pPr>
              <a:buSzPct val="25000"/>
              <a:defRPr>
                <a:solidFill>
                  <a:schemeClr val="bg1"/>
                </a:solidFill>
                <a:latin typeface="+mj-lt"/>
                <a:ea typeface="Montserrat" panose="02000505000000020004"/>
                <a:cs typeface="Arial" panose="020B0604020202090204" pitchFamily="34" charset="0"/>
              </a:defRPr>
            </a:lvl1pPr>
          </a:lstStyle>
          <a:p>
            <a:pPr indent="0">
              <a:lnSpc>
                <a:spcPct val="130000"/>
              </a:lnSpc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单击此处添加文本具体内容，简明扼要的阐述您的观点。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lt"/>
            </a:endParaRPr>
          </a:p>
        </p:txBody>
      </p:sp>
      <p:sp>
        <p:nvSpPr>
          <p:cNvPr id="7" name="Shape 3813"/>
          <p:cNvSpPr/>
          <p:nvPr>
            <p:custDataLst>
              <p:tags r:id="rId6"/>
            </p:custDataLst>
          </p:nvPr>
        </p:nvSpPr>
        <p:spPr>
          <a:xfrm>
            <a:off x="8445787" y="2404907"/>
            <a:ext cx="251460" cy="3460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500" y="109088"/>
                </a:moveTo>
                <a:cubicBezTo>
                  <a:pt x="112500" y="112105"/>
                  <a:pt x="109138" y="114544"/>
                  <a:pt x="105000" y="114544"/>
                </a:cubicBezTo>
                <a:lnTo>
                  <a:pt x="15000" y="114544"/>
                </a:lnTo>
                <a:cubicBezTo>
                  <a:pt x="10855" y="114544"/>
                  <a:pt x="7500" y="112105"/>
                  <a:pt x="7500" y="109088"/>
                </a:cubicBezTo>
                <a:lnTo>
                  <a:pt x="7500" y="10911"/>
                </a:lnTo>
                <a:cubicBezTo>
                  <a:pt x="7500" y="7900"/>
                  <a:pt x="10855" y="5455"/>
                  <a:pt x="15000" y="5455"/>
                </a:cubicBezTo>
                <a:lnTo>
                  <a:pt x="105000" y="5455"/>
                </a:lnTo>
                <a:cubicBezTo>
                  <a:pt x="109138" y="5455"/>
                  <a:pt x="112500" y="7900"/>
                  <a:pt x="112500" y="10911"/>
                </a:cubicBezTo>
                <a:cubicBezTo>
                  <a:pt x="112500" y="10911"/>
                  <a:pt x="112500" y="109088"/>
                  <a:pt x="112500" y="109088"/>
                </a:cubicBezTo>
                <a:close/>
                <a:moveTo>
                  <a:pt x="105000" y="0"/>
                </a:moveTo>
                <a:lnTo>
                  <a:pt x="15000" y="0"/>
                </a:lnTo>
                <a:cubicBezTo>
                  <a:pt x="6716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6716" y="120000"/>
                  <a:pt x="15000" y="120000"/>
                </a:cubicBezTo>
                <a:lnTo>
                  <a:pt x="105000" y="120000"/>
                </a:lnTo>
                <a:cubicBezTo>
                  <a:pt x="113283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3283" y="0"/>
                  <a:pt x="105000" y="0"/>
                </a:cubicBezTo>
                <a:moveTo>
                  <a:pt x="22500" y="21816"/>
                </a:moveTo>
                <a:lnTo>
                  <a:pt x="97500" y="21816"/>
                </a:lnTo>
                <a:lnTo>
                  <a:pt x="97500" y="98183"/>
                </a:lnTo>
                <a:lnTo>
                  <a:pt x="22500" y="98183"/>
                </a:lnTo>
                <a:cubicBezTo>
                  <a:pt x="22500" y="98183"/>
                  <a:pt x="22500" y="21816"/>
                  <a:pt x="22500" y="21816"/>
                </a:cubicBezTo>
                <a:close/>
                <a:moveTo>
                  <a:pt x="15000" y="103638"/>
                </a:moveTo>
                <a:lnTo>
                  <a:pt x="105000" y="103638"/>
                </a:lnTo>
                <a:lnTo>
                  <a:pt x="105000" y="16361"/>
                </a:lnTo>
                <a:lnTo>
                  <a:pt x="15000" y="16361"/>
                </a:lnTo>
                <a:cubicBezTo>
                  <a:pt x="15000" y="16361"/>
                  <a:pt x="15000" y="103638"/>
                  <a:pt x="15000" y="103638"/>
                </a:cubicBezTo>
                <a:close/>
                <a:moveTo>
                  <a:pt x="56250" y="13638"/>
                </a:moveTo>
                <a:lnTo>
                  <a:pt x="63750" y="13638"/>
                </a:lnTo>
                <a:cubicBezTo>
                  <a:pt x="65822" y="13638"/>
                  <a:pt x="67500" y="12416"/>
                  <a:pt x="67500" y="10911"/>
                </a:cubicBezTo>
                <a:cubicBezTo>
                  <a:pt x="67500" y="9400"/>
                  <a:pt x="65822" y="8183"/>
                  <a:pt x="63750" y="8183"/>
                </a:cubicBezTo>
                <a:lnTo>
                  <a:pt x="56250" y="8183"/>
                </a:lnTo>
                <a:cubicBezTo>
                  <a:pt x="54177" y="8183"/>
                  <a:pt x="52500" y="9400"/>
                  <a:pt x="52500" y="10911"/>
                </a:cubicBezTo>
                <a:cubicBezTo>
                  <a:pt x="52500" y="12416"/>
                  <a:pt x="54177" y="13638"/>
                  <a:pt x="56250" y="13638"/>
                </a:cubicBezTo>
                <a:moveTo>
                  <a:pt x="60000" y="106361"/>
                </a:moveTo>
                <a:cubicBezTo>
                  <a:pt x="57927" y="106361"/>
                  <a:pt x="56250" y="107588"/>
                  <a:pt x="56250" y="109088"/>
                </a:cubicBezTo>
                <a:cubicBezTo>
                  <a:pt x="56250" y="110600"/>
                  <a:pt x="57927" y="111816"/>
                  <a:pt x="60000" y="111816"/>
                </a:cubicBezTo>
                <a:cubicBezTo>
                  <a:pt x="62072" y="111816"/>
                  <a:pt x="63750" y="110600"/>
                  <a:pt x="63750" y="109088"/>
                </a:cubicBezTo>
                <a:cubicBezTo>
                  <a:pt x="63750" y="107588"/>
                  <a:pt x="62072" y="106361"/>
                  <a:pt x="60000" y="106361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marR="0" lvl="0" indent="0" algn="l" rtl="0">
              <a:lnSpc>
                <a:spcPct val="130000"/>
              </a:lnSpc>
              <a:buNone/>
            </a:pPr>
            <a:endParaRPr sz="30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8937392" y="3539397"/>
            <a:ext cx="2663190" cy="630000"/>
          </a:xfrm>
          <a:prstGeom prst="rect">
            <a:avLst/>
          </a:prstGeom>
          <a:noFill/>
          <a:ln>
            <a:noFill/>
          </a:ln>
        </p:spPr>
        <p:txBody>
          <a:bodyPr lIns="90000" tIns="0" rIns="90000" bIns="0" anchor="ctr" anchorCtr="0">
            <a:normAutofit/>
          </a:bodyPr>
          <a:lstStyle>
            <a:defPPr>
              <a:defRPr lang="zh-CN"/>
            </a:defPPr>
            <a:lvl1pPr>
              <a:buSzPct val="25000"/>
              <a:defRPr>
                <a:solidFill>
                  <a:schemeClr val="bg1"/>
                </a:solidFill>
                <a:latin typeface="+mj-lt"/>
                <a:ea typeface="Montserrat" panose="02000505000000020004"/>
                <a:cs typeface="Arial" panose="020B0604020202090204" pitchFamily="34" charset="0"/>
              </a:defRPr>
            </a:lvl1pPr>
          </a:lstStyle>
          <a:p>
            <a:pPr indent="0">
              <a:lnSpc>
                <a:spcPct val="130000"/>
              </a:lnSpc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单击此处添加文本具体内容，简明扼要的阐述您的观点。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lt"/>
            </a:endParaRPr>
          </a:p>
        </p:txBody>
      </p:sp>
      <p:sp>
        <p:nvSpPr>
          <p:cNvPr id="16" name="Shape 3814"/>
          <p:cNvSpPr/>
          <p:nvPr>
            <p:custDataLst>
              <p:tags r:id="rId8"/>
            </p:custDataLst>
          </p:nvPr>
        </p:nvSpPr>
        <p:spPr>
          <a:xfrm>
            <a:off x="8399432" y="3728667"/>
            <a:ext cx="346075" cy="25146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822" y="112500"/>
                </a:moveTo>
                <a:lnTo>
                  <a:pt x="15222" y="97244"/>
                </a:lnTo>
                <a:cubicBezTo>
                  <a:pt x="15594" y="97366"/>
                  <a:pt x="15966" y="97500"/>
                  <a:pt x="16361" y="97500"/>
                </a:cubicBezTo>
                <a:lnTo>
                  <a:pt x="103638" y="97500"/>
                </a:lnTo>
                <a:cubicBezTo>
                  <a:pt x="104033" y="97500"/>
                  <a:pt x="104405" y="97366"/>
                  <a:pt x="104777" y="97244"/>
                </a:cubicBezTo>
                <a:lnTo>
                  <a:pt x="112177" y="112500"/>
                </a:lnTo>
                <a:cubicBezTo>
                  <a:pt x="112177" y="112500"/>
                  <a:pt x="7822" y="112500"/>
                  <a:pt x="7822" y="112500"/>
                </a:cubicBezTo>
                <a:close/>
                <a:moveTo>
                  <a:pt x="16361" y="7500"/>
                </a:moveTo>
                <a:lnTo>
                  <a:pt x="103638" y="7500"/>
                </a:lnTo>
                <a:lnTo>
                  <a:pt x="103638" y="90000"/>
                </a:lnTo>
                <a:lnTo>
                  <a:pt x="16361" y="90000"/>
                </a:lnTo>
                <a:cubicBezTo>
                  <a:pt x="16361" y="90000"/>
                  <a:pt x="16361" y="7500"/>
                  <a:pt x="16361" y="7500"/>
                </a:cubicBezTo>
                <a:close/>
                <a:moveTo>
                  <a:pt x="119500" y="114211"/>
                </a:moveTo>
                <a:lnTo>
                  <a:pt x="119544" y="114172"/>
                </a:lnTo>
                <a:lnTo>
                  <a:pt x="108838" y="92094"/>
                </a:lnTo>
                <a:cubicBezTo>
                  <a:pt x="108983" y="91427"/>
                  <a:pt x="109088" y="90733"/>
                  <a:pt x="109088" y="90000"/>
                </a:cubicBezTo>
                <a:lnTo>
                  <a:pt x="109088" y="7500"/>
                </a:lnTo>
                <a:cubicBezTo>
                  <a:pt x="109088" y="3361"/>
                  <a:pt x="106650" y="0"/>
                  <a:pt x="103638" y="0"/>
                </a:cubicBezTo>
                <a:lnTo>
                  <a:pt x="16361" y="0"/>
                </a:lnTo>
                <a:cubicBezTo>
                  <a:pt x="13350" y="0"/>
                  <a:pt x="10911" y="3361"/>
                  <a:pt x="10911" y="7500"/>
                </a:cubicBezTo>
                <a:lnTo>
                  <a:pt x="10911" y="90000"/>
                </a:lnTo>
                <a:cubicBezTo>
                  <a:pt x="10911" y="90733"/>
                  <a:pt x="11016" y="91427"/>
                  <a:pt x="11161" y="92094"/>
                </a:cubicBezTo>
                <a:lnTo>
                  <a:pt x="455" y="114172"/>
                </a:lnTo>
                <a:lnTo>
                  <a:pt x="500" y="114211"/>
                </a:lnTo>
                <a:cubicBezTo>
                  <a:pt x="211" y="114805"/>
                  <a:pt x="0" y="115483"/>
                  <a:pt x="0" y="116250"/>
                </a:cubicBezTo>
                <a:cubicBezTo>
                  <a:pt x="0" y="118322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8322"/>
                  <a:pt x="120000" y="116250"/>
                </a:cubicBezTo>
                <a:cubicBezTo>
                  <a:pt x="120000" y="115483"/>
                  <a:pt x="119788" y="114805"/>
                  <a:pt x="119500" y="114211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marR="0" lvl="0" indent="0" algn="l" rtl="0">
              <a:lnSpc>
                <a:spcPct val="130000"/>
              </a:lnSpc>
              <a:buNone/>
            </a:pPr>
            <a:endParaRPr sz="30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25" name="Shape 3851"/>
          <p:cNvSpPr/>
          <p:nvPr>
            <p:custDataLst>
              <p:tags r:id="rId9"/>
            </p:custDataLst>
          </p:nvPr>
        </p:nvSpPr>
        <p:spPr>
          <a:xfrm>
            <a:off x="3399504" y="2404907"/>
            <a:ext cx="346075" cy="3460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2727"/>
                </a:moveTo>
                <a:cubicBezTo>
                  <a:pt x="114544" y="98750"/>
                  <a:pt x="109661" y="103638"/>
                  <a:pt x="103638" y="103638"/>
                </a:cubicBezTo>
                <a:lnTo>
                  <a:pt x="98183" y="103638"/>
                </a:lnTo>
                <a:lnTo>
                  <a:pt x="98183" y="81816"/>
                </a:lnTo>
                <a:cubicBezTo>
                  <a:pt x="98183" y="78811"/>
                  <a:pt x="95738" y="76361"/>
                  <a:pt x="92727" y="76361"/>
                </a:cubicBezTo>
                <a:lnTo>
                  <a:pt x="27272" y="76361"/>
                </a:lnTo>
                <a:cubicBezTo>
                  <a:pt x="24261" y="76361"/>
                  <a:pt x="21816" y="78811"/>
                  <a:pt x="21816" y="81816"/>
                </a:cubicBezTo>
                <a:lnTo>
                  <a:pt x="21816" y="103638"/>
                </a:lnTo>
                <a:lnTo>
                  <a:pt x="16361" y="103638"/>
                </a:lnTo>
                <a:cubicBezTo>
                  <a:pt x="10338" y="103638"/>
                  <a:pt x="5455" y="98750"/>
                  <a:pt x="5455" y="92727"/>
                </a:cubicBezTo>
                <a:lnTo>
                  <a:pt x="5455" y="49088"/>
                </a:lnTo>
                <a:cubicBezTo>
                  <a:pt x="5455" y="43066"/>
                  <a:pt x="10338" y="38183"/>
                  <a:pt x="16361" y="38183"/>
                </a:cubicBezTo>
                <a:lnTo>
                  <a:pt x="103638" y="38183"/>
                </a:lnTo>
                <a:cubicBezTo>
                  <a:pt x="109661" y="38183"/>
                  <a:pt x="114544" y="43066"/>
                  <a:pt x="114544" y="49088"/>
                </a:cubicBezTo>
                <a:cubicBezTo>
                  <a:pt x="114544" y="49088"/>
                  <a:pt x="114544" y="92727"/>
                  <a:pt x="114544" y="92727"/>
                </a:cubicBezTo>
                <a:close/>
                <a:moveTo>
                  <a:pt x="92727" y="114544"/>
                </a:moveTo>
                <a:lnTo>
                  <a:pt x="27272" y="114544"/>
                </a:lnTo>
                <a:lnTo>
                  <a:pt x="27272" y="81816"/>
                </a:lnTo>
                <a:lnTo>
                  <a:pt x="92727" y="81816"/>
                </a:lnTo>
                <a:cubicBezTo>
                  <a:pt x="92727" y="81816"/>
                  <a:pt x="92727" y="114544"/>
                  <a:pt x="92727" y="114544"/>
                </a:cubicBezTo>
                <a:close/>
                <a:moveTo>
                  <a:pt x="27272" y="5455"/>
                </a:moveTo>
                <a:lnTo>
                  <a:pt x="92727" y="5455"/>
                </a:lnTo>
                <a:lnTo>
                  <a:pt x="92727" y="32727"/>
                </a:lnTo>
                <a:lnTo>
                  <a:pt x="27272" y="32727"/>
                </a:lnTo>
                <a:cubicBezTo>
                  <a:pt x="27272" y="32727"/>
                  <a:pt x="27272" y="5455"/>
                  <a:pt x="27272" y="5455"/>
                </a:cubicBezTo>
                <a:close/>
                <a:moveTo>
                  <a:pt x="103638" y="32727"/>
                </a:moveTo>
                <a:lnTo>
                  <a:pt x="98183" y="32727"/>
                </a:lnTo>
                <a:lnTo>
                  <a:pt x="98183" y="5455"/>
                </a:lnTo>
                <a:cubicBezTo>
                  <a:pt x="98183" y="2444"/>
                  <a:pt x="95738" y="0"/>
                  <a:pt x="92727" y="0"/>
                </a:cubicBezTo>
                <a:lnTo>
                  <a:pt x="27272" y="0"/>
                </a:lnTo>
                <a:cubicBezTo>
                  <a:pt x="24261" y="0"/>
                  <a:pt x="21816" y="2444"/>
                  <a:pt x="21816" y="5455"/>
                </a:cubicBezTo>
                <a:lnTo>
                  <a:pt x="21816" y="32727"/>
                </a:lnTo>
                <a:lnTo>
                  <a:pt x="16361" y="32727"/>
                </a:lnTo>
                <a:cubicBezTo>
                  <a:pt x="7322" y="32727"/>
                  <a:pt x="0" y="40055"/>
                  <a:pt x="0" y="49088"/>
                </a:cubicBezTo>
                <a:lnTo>
                  <a:pt x="0" y="92727"/>
                </a:lnTo>
                <a:cubicBezTo>
                  <a:pt x="0" y="101766"/>
                  <a:pt x="7322" y="109088"/>
                  <a:pt x="16361" y="109088"/>
                </a:cubicBezTo>
                <a:lnTo>
                  <a:pt x="21816" y="109088"/>
                </a:lnTo>
                <a:lnTo>
                  <a:pt x="21816" y="114544"/>
                </a:lnTo>
                <a:cubicBezTo>
                  <a:pt x="21816" y="117561"/>
                  <a:pt x="24261" y="120000"/>
                  <a:pt x="27272" y="120000"/>
                </a:cubicBezTo>
                <a:lnTo>
                  <a:pt x="92727" y="120000"/>
                </a:lnTo>
                <a:cubicBezTo>
                  <a:pt x="95738" y="120000"/>
                  <a:pt x="98183" y="117561"/>
                  <a:pt x="98183" y="114544"/>
                </a:cubicBezTo>
                <a:lnTo>
                  <a:pt x="98183" y="109088"/>
                </a:lnTo>
                <a:lnTo>
                  <a:pt x="103638" y="109088"/>
                </a:lnTo>
                <a:cubicBezTo>
                  <a:pt x="112677" y="109088"/>
                  <a:pt x="120000" y="101766"/>
                  <a:pt x="120000" y="92727"/>
                </a:cubicBezTo>
                <a:lnTo>
                  <a:pt x="120000" y="49088"/>
                </a:lnTo>
                <a:cubicBezTo>
                  <a:pt x="120000" y="40055"/>
                  <a:pt x="112677" y="32727"/>
                  <a:pt x="103638" y="32727"/>
                </a:cubicBezTo>
                <a:moveTo>
                  <a:pt x="98183" y="49088"/>
                </a:moveTo>
                <a:cubicBezTo>
                  <a:pt x="95172" y="49088"/>
                  <a:pt x="92727" y="51533"/>
                  <a:pt x="92727" y="54544"/>
                </a:cubicBezTo>
                <a:cubicBezTo>
                  <a:pt x="92727" y="57555"/>
                  <a:pt x="95172" y="60000"/>
                  <a:pt x="98183" y="60000"/>
                </a:cubicBezTo>
                <a:cubicBezTo>
                  <a:pt x="101188" y="60000"/>
                  <a:pt x="103638" y="57555"/>
                  <a:pt x="103638" y="54544"/>
                </a:cubicBezTo>
                <a:cubicBezTo>
                  <a:pt x="103638" y="51533"/>
                  <a:pt x="101188" y="49088"/>
                  <a:pt x="98183" y="49088"/>
                </a:cubicBezTo>
                <a:moveTo>
                  <a:pt x="81816" y="49088"/>
                </a:moveTo>
                <a:cubicBezTo>
                  <a:pt x="78811" y="49088"/>
                  <a:pt x="76361" y="51533"/>
                  <a:pt x="76361" y="54544"/>
                </a:cubicBezTo>
                <a:cubicBezTo>
                  <a:pt x="76361" y="57555"/>
                  <a:pt x="78811" y="60000"/>
                  <a:pt x="81816" y="60000"/>
                </a:cubicBezTo>
                <a:cubicBezTo>
                  <a:pt x="84827" y="60000"/>
                  <a:pt x="87272" y="57555"/>
                  <a:pt x="87272" y="54544"/>
                </a:cubicBezTo>
                <a:cubicBezTo>
                  <a:pt x="87272" y="51533"/>
                  <a:pt x="84827" y="49088"/>
                  <a:pt x="81816" y="49088"/>
                </a:cubicBezTo>
                <a:moveTo>
                  <a:pt x="40911" y="92727"/>
                </a:moveTo>
                <a:lnTo>
                  <a:pt x="68183" y="92727"/>
                </a:lnTo>
                <a:cubicBezTo>
                  <a:pt x="69688" y="92727"/>
                  <a:pt x="70911" y="91511"/>
                  <a:pt x="70911" y="90000"/>
                </a:cubicBezTo>
                <a:cubicBezTo>
                  <a:pt x="70911" y="88494"/>
                  <a:pt x="69688" y="87272"/>
                  <a:pt x="68183" y="87272"/>
                </a:cubicBezTo>
                <a:lnTo>
                  <a:pt x="40911" y="87272"/>
                </a:lnTo>
                <a:cubicBezTo>
                  <a:pt x="39400" y="87272"/>
                  <a:pt x="38183" y="88494"/>
                  <a:pt x="38183" y="90000"/>
                </a:cubicBezTo>
                <a:cubicBezTo>
                  <a:pt x="38183" y="91511"/>
                  <a:pt x="39400" y="92727"/>
                  <a:pt x="40911" y="92727"/>
                </a:cubicBezTo>
                <a:moveTo>
                  <a:pt x="40911" y="103638"/>
                </a:moveTo>
                <a:lnTo>
                  <a:pt x="79088" y="103638"/>
                </a:lnTo>
                <a:cubicBezTo>
                  <a:pt x="80600" y="103638"/>
                  <a:pt x="81816" y="102416"/>
                  <a:pt x="81816" y="100911"/>
                </a:cubicBezTo>
                <a:cubicBezTo>
                  <a:pt x="81816" y="99405"/>
                  <a:pt x="80600" y="98183"/>
                  <a:pt x="79088" y="98183"/>
                </a:cubicBezTo>
                <a:lnTo>
                  <a:pt x="40911" y="98183"/>
                </a:lnTo>
                <a:cubicBezTo>
                  <a:pt x="39400" y="98183"/>
                  <a:pt x="38183" y="99405"/>
                  <a:pt x="38183" y="100911"/>
                </a:cubicBezTo>
                <a:cubicBezTo>
                  <a:pt x="38183" y="102416"/>
                  <a:pt x="39400" y="103638"/>
                  <a:pt x="40911" y="10363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marR="0" lvl="0" indent="0" algn="l" rtl="0">
              <a:lnSpc>
                <a:spcPct val="130000"/>
              </a:lnSpc>
              <a:buNone/>
            </a:pPr>
            <a:endParaRPr sz="30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27" name="文本框 26"/>
          <p:cNvSpPr txBox="1"/>
          <p:nvPr>
            <p:custDataLst>
              <p:tags r:id="rId10"/>
            </p:custDataLst>
          </p:nvPr>
        </p:nvSpPr>
        <p:spPr>
          <a:xfrm>
            <a:off x="591419" y="2263302"/>
            <a:ext cx="2663190" cy="629285"/>
          </a:xfrm>
          <a:prstGeom prst="rect">
            <a:avLst/>
          </a:prstGeom>
          <a:noFill/>
          <a:ln>
            <a:noFill/>
          </a:ln>
        </p:spPr>
        <p:txBody>
          <a:bodyPr lIns="90000" tIns="0" rIns="90000" bIns="0" anchor="ctr" anchorCtr="0">
            <a:normAutofit/>
          </a:bodyPr>
          <a:lstStyle>
            <a:defPPr>
              <a:defRPr lang="zh-CN"/>
            </a:defPPr>
            <a:lvl1pPr>
              <a:buSzPct val="25000"/>
              <a:defRPr>
                <a:solidFill>
                  <a:schemeClr val="bg1"/>
                </a:solidFill>
                <a:latin typeface="+mj-lt"/>
                <a:ea typeface="Montserrat" panose="02000505000000020004"/>
                <a:cs typeface="Arial" panose="020B0604020202090204" pitchFamily="34" charset="0"/>
              </a:defRPr>
            </a:lvl1pPr>
          </a:lstStyle>
          <a:p>
            <a:pPr indent="0" algn="r">
              <a:lnSpc>
                <a:spcPct val="130000"/>
              </a:lnSpc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单击此处添加文本具体内容，简明扼要的阐述您的观点。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lt"/>
            </a:endParaRPr>
          </a:p>
        </p:txBody>
      </p:sp>
      <p:sp>
        <p:nvSpPr>
          <p:cNvPr id="26" name="Shape 3853"/>
          <p:cNvSpPr/>
          <p:nvPr>
            <p:custDataLst>
              <p:tags r:id="rId11"/>
            </p:custDataLst>
          </p:nvPr>
        </p:nvSpPr>
        <p:spPr>
          <a:xfrm>
            <a:off x="3399504" y="3681360"/>
            <a:ext cx="346075" cy="3460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4544" y="106378"/>
                </a:moveTo>
                <a:lnTo>
                  <a:pt x="30000" y="106378"/>
                </a:lnTo>
                <a:lnTo>
                  <a:pt x="30000" y="100930"/>
                </a:lnTo>
                <a:lnTo>
                  <a:pt x="24544" y="100930"/>
                </a:lnTo>
                <a:cubicBezTo>
                  <a:pt x="24544" y="100930"/>
                  <a:pt x="24544" y="106378"/>
                  <a:pt x="24544" y="106378"/>
                </a:cubicBezTo>
                <a:close/>
                <a:moveTo>
                  <a:pt x="35455" y="90027"/>
                </a:moveTo>
                <a:lnTo>
                  <a:pt x="30000" y="90027"/>
                </a:lnTo>
                <a:lnTo>
                  <a:pt x="30000" y="95481"/>
                </a:lnTo>
                <a:lnTo>
                  <a:pt x="35455" y="95481"/>
                </a:lnTo>
                <a:cubicBezTo>
                  <a:pt x="35455" y="95481"/>
                  <a:pt x="35455" y="90027"/>
                  <a:pt x="35455" y="90027"/>
                </a:cubicBezTo>
                <a:close/>
                <a:moveTo>
                  <a:pt x="13638" y="106378"/>
                </a:moveTo>
                <a:lnTo>
                  <a:pt x="19088" y="106378"/>
                </a:lnTo>
                <a:lnTo>
                  <a:pt x="19088" y="100930"/>
                </a:lnTo>
                <a:lnTo>
                  <a:pt x="13638" y="100930"/>
                </a:lnTo>
                <a:cubicBezTo>
                  <a:pt x="13638" y="100930"/>
                  <a:pt x="13638" y="106378"/>
                  <a:pt x="13638" y="106378"/>
                </a:cubicBezTo>
                <a:close/>
                <a:moveTo>
                  <a:pt x="24544" y="90027"/>
                </a:moveTo>
                <a:lnTo>
                  <a:pt x="13638" y="90027"/>
                </a:lnTo>
                <a:lnTo>
                  <a:pt x="13638" y="95481"/>
                </a:lnTo>
                <a:lnTo>
                  <a:pt x="24544" y="95481"/>
                </a:lnTo>
                <a:cubicBezTo>
                  <a:pt x="24544" y="95481"/>
                  <a:pt x="24544" y="90027"/>
                  <a:pt x="24544" y="90027"/>
                </a:cubicBezTo>
                <a:close/>
                <a:moveTo>
                  <a:pt x="19088" y="68233"/>
                </a:moveTo>
                <a:lnTo>
                  <a:pt x="13638" y="68233"/>
                </a:lnTo>
                <a:lnTo>
                  <a:pt x="13638" y="73682"/>
                </a:lnTo>
                <a:lnTo>
                  <a:pt x="19088" y="73682"/>
                </a:lnTo>
                <a:cubicBezTo>
                  <a:pt x="19088" y="73682"/>
                  <a:pt x="19088" y="68233"/>
                  <a:pt x="19088" y="68233"/>
                </a:cubicBezTo>
                <a:close/>
                <a:moveTo>
                  <a:pt x="19088" y="79130"/>
                </a:moveTo>
                <a:lnTo>
                  <a:pt x="13638" y="79130"/>
                </a:lnTo>
                <a:lnTo>
                  <a:pt x="13638" y="84579"/>
                </a:lnTo>
                <a:lnTo>
                  <a:pt x="19088" y="84579"/>
                </a:lnTo>
                <a:cubicBezTo>
                  <a:pt x="19088" y="84579"/>
                  <a:pt x="19088" y="79130"/>
                  <a:pt x="19088" y="79130"/>
                </a:cubicBezTo>
                <a:close/>
                <a:moveTo>
                  <a:pt x="35455" y="106378"/>
                </a:moveTo>
                <a:lnTo>
                  <a:pt x="73638" y="106378"/>
                </a:lnTo>
                <a:lnTo>
                  <a:pt x="73638" y="100930"/>
                </a:lnTo>
                <a:lnTo>
                  <a:pt x="35455" y="100930"/>
                </a:lnTo>
                <a:cubicBezTo>
                  <a:pt x="35455" y="100930"/>
                  <a:pt x="35455" y="106378"/>
                  <a:pt x="35455" y="106378"/>
                </a:cubicBezTo>
                <a:close/>
                <a:moveTo>
                  <a:pt x="100911" y="84579"/>
                </a:moveTo>
                <a:lnTo>
                  <a:pt x="106361" y="84579"/>
                </a:lnTo>
                <a:lnTo>
                  <a:pt x="106361" y="79130"/>
                </a:lnTo>
                <a:lnTo>
                  <a:pt x="100911" y="79130"/>
                </a:lnTo>
                <a:cubicBezTo>
                  <a:pt x="100911" y="79130"/>
                  <a:pt x="100911" y="84579"/>
                  <a:pt x="100911" y="84579"/>
                </a:cubicBezTo>
                <a:close/>
                <a:moveTo>
                  <a:pt x="30000" y="79130"/>
                </a:moveTo>
                <a:lnTo>
                  <a:pt x="24544" y="79130"/>
                </a:lnTo>
                <a:lnTo>
                  <a:pt x="24544" y="84579"/>
                </a:lnTo>
                <a:lnTo>
                  <a:pt x="30000" y="84579"/>
                </a:lnTo>
                <a:cubicBezTo>
                  <a:pt x="30000" y="84579"/>
                  <a:pt x="30000" y="79130"/>
                  <a:pt x="30000" y="79130"/>
                </a:cubicBezTo>
                <a:close/>
                <a:moveTo>
                  <a:pt x="79088" y="90027"/>
                </a:moveTo>
                <a:lnTo>
                  <a:pt x="73638" y="90027"/>
                </a:lnTo>
                <a:lnTo>
                  <a:pt x="73638" y="95481"/>
                </a:lnTo>
                <a:lnTo>
                  <a:pt x="79088" y="95481"/>
                </a:lnTo>
                <a:cubicBezTo>
                  <a:pt x="79088" y="95481"/>
                  <a:pt x="79088" y="90027"/>
                  <a:pt x="79088" y="90027"/>
                </a:cubicBezTo>
                <a:close/>
                <a:moveTo>
                  <a:pt x="114544" y="109103"/>
                </a:moveTo>
                <a:cubicBezTo>
                  <a:pt x="114544" y="112111"/>
                  <a:pt x="112100" y="114551"/>
                  <a:pt x="109088" y="114551"/>
                </a:cubicBezTo>
                <a:lnTo>
                  <a:pt x="10911" y="114551"/>
                </a:lnTo>
                <a:cubicBezTo>
                  <a:pt x="7894" y="114551"/>
                  <a:pt x="5455" y="112111"/>
                  <a:pt x="5455" y="109103"/>
                </a:cubicBezTo>
                <a:lnTo>
                  <a:pt x="5455" y="65509"/>
                </a:lnTo>
                <a:cubicBezTo>
                  <a:pt x="5455" y="62501"/>
                  <a:pt x="7894" y="60061"/>
                  <a:pt x="10911" y="60061"/>
                </a:cubicBezTo>
                <a:lnTo>
                  <a:pt x="109088" y="60061"/>
                </a:lnTo>
                <a:cubicBezTo>
                  <a:pt x="112100" y="60061"/>
                  <a:pt x="114544" y="62501"/>
                  <a:pt x="114544" y="65509"/>
                </a:cubicBezTo>
                <a:cubicBezTo>
                  <a:pt x="114544" y="65509"/>
                  <a:pt x="114544" y="109103"/>
                  <a:pt x="114544" y="109103"/>
                </a:cubicBezTo>
                <a:close/>
                <a:moveTo>
                  <a:pt x="109088" y="54612"/>
                </a:moveTo>
                <a:lnTo>
                  <a:pt x="60916" y="54612"/>
                </a:lnTo>
                <a:cubicBezTo>
                  <a:pt x="60172" y="52679"/>
                  <a:pt x="59855" y="50451"/>
                  <a:pt x="60388" y="48194"/>
                </a:cubicBezTo>
                <a:cubicBezTo>
                  <a:pt x="61438" y="43749"/>
                  <a:pt x="65455" y="40245"/>
                  <a:pt x="72005" y="38066"/>
                </a:cubicBezTo>
                <a:cubicBezTo>
                  <a:pt x="83000" y="34401"/>
                  <a:pt x="88005" y="27509"/>
                  <a:pt x="90272" y="22367"/>
                </a:cubicBezTo>
                <a:cubicBezTo>
                  <a:pt x="93038" y="16077"/>
                  <a:pt x="93338" y="8612"/>
                  <a:pt x="91088" y="1866"/>
                </a:cubicBezTo>
                <a:cubicBezTo>
                  <a:pt x="90611" y="440"/>
                  <a:pt x="89066" y="-334"/>
                  <a:pt x="87633" y="139"/>
                </a:cubicBezTo>
                <a:cubicBezTo>
                  <a:pt x="86205" y="623"/>
                  <a:pt x="85433" y="2161"/>
                  <a:pt x="85911" y="3587"/>
                </a:cubicBezTo>
                <a:cubicBezTo>
                  <a:pt x="89394" y="14033"/>
                  <a:pt x="86000" y="27654"/>
                  <a:pt x="70277" y="32891"/>
                </a:cubicBezTo>
                <a:cubicBezTo>
                  <a:pt x="59627" y="36445"/>
                  <a:pt x="56138" y="42490"/>
                  <a:pt x="55083" y="46947"/>
                </a:cubicBezTo>
                <a:cubicBezTo>
                  <a:pt x="54494" y="49448"/>
                  <a:pt x="54577" y="52094"/>
                  <a:pt x="55205" y="54612"/>
                </a:cubicBezTo>
                <a:lnTo>
                  <a:pt x="10911" y="54612"/>
                </a:lnTo>
                <a:cubicBezTo>
                  <a:pt x="4883" y="54612"/>
                  <a:pt x="0" y="59493"/>
                  <a:pt x="0" y="65509"/>
                </a:cubicBezTo>
                <a:lnTo>
                  <a:pt x="0" y="109103"/>
                </a:lnTo>
                <a:cubicBezTo>
                  <a:pt x="0" y="115119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9"/>
                  <a:pt x="120000" y="109103"/>
                </a:cubicBezTo>
                <a:lnTo>
                  <a:pt x="120000" y="65509"/>
                </a:lnTo>
                <a:cubicBezTo>
                  <a:pt x="120000" y="59493"/>
                  <a:pt x="115116" y="54612"/>
                  <a:pt x="109088" y="54612"/>
                </a:cubicBezTo>
                <a:moveTo>
                  <a:pt x="95455" y="95481"/>
                </a:moveTo>
                <a:lnTo>
                  <a:pt x="106361" y="95481"/>
                </a:lnTo>
                <a:lnTo>
                  <a:pt x="106361" y="90027"/>
                </a:lnTo>
                <a:lnTo>
                  <a:pt x="95455" y="90027"/>
                </a:lnTo>
                <a:cubicBezTo>
                  <a:pt x="95455" y="90027"/>
                  <a:pt x="95455" y="95481"/>
                  <a:pt x="95455" y="95481"/>
                </a:cubicBezTo>
                <a:close/>
                <a:moveTo>
                  <a:pt x="79088" y="106378"/>
                </a:moveTo>
                <a:lnTo>
                  <a:pt x="84544" y="106378"/>
                </a:lnTo>
                <a:lnTo>
                  <a:pt x="84544" y="100930"/>
                </a:lnTo>
                <a:lnTo>
                  <a:pt x="79088" y="100930"/>
                </a:lnTo>
                <a:cubicBezTo>
                  <a:pt x="79088" y="100930"/>
                  <a:pt x="79088" y="106378"/>
                  <a:pt x="79088" y="106378"/>
                </a:cubicBezTo>
                <a:close/>
                <a:moveTo>
                  <a:pt x="90000" y="106378"/>
                </a:moveTo>
                <a:lnTo>
                  <a:pt x="95455" y="106378"/>
                </a:lnTo>
                <a:lnTo>
                  <a:pt x="95455" y="100930"/>
                </a:lnTo>
                <a:lnTo>
                  <a:pt x="90000" y="100930"/>
                </a:lnTo>
                <a:cubicBezTo>
                  <a:pt x="90000" y="100930"/>
                  <a:pt x="90000" y="106378"/>
                  <a:pt x="90000" y="106378"/>
                </a:cubicBezTo>
                <a:close/>
                <a:moveTo>
                  <a:pt x="100911" y="106378"/>
                </a:moveTo>
                <a:lnTo>
                  <a:pt x="106361" y="106378"/>
                </a:lnTo>
                <a:lnTo>
                  <a:pt x="106361" y="100930"/>
                </a:lnTo>
                <a:lnTo>
                  <a:pt x="100911" y="100930"/>
                </a:lnTo>
                <a:cubicBezTo>
                  <a:pt x="100911" y="100930"/>
                  <a:pt x="100911" y="106378"/>
                  <a:pt x="100911" y="106378"/>
                </a:cubicBezTo>
                <a:close/>
                <a:moveTo>
                  <a:pt x="90000" y="90027"/>
                </a:moveTo>
                <a:lnTo>
                  <a:pt x="84544" y="90027"/>
                </a:lnTo>
                <a:lnTo>
                  <a:pt x="84544" y="95481"/>
                </a:lnTo>
                <a:lnTo>
                  <a:pt x="90000" y="95481"/>
                </a:lnTo>
                <a:cubicBezTo>
                  <a:pt x="90000" y="95481"/>
                  <a:pt x="90000" y="90027"/>
                  <a:pt x="90000" y="90027"/>
                </a:cubicBezTo>
                <a:close/>
                <a:moveTo>
                  <a:pt x="100911" y="73682"/>
                </a:moveTo>
                <a:lnTo>
                  <a:pt x="106361" y="73682"/>
                </a:lnTo>
                <a:lnTo>
                  <a:pt x="106361" y="68233"/>
                </a:lnTo>
                <a:lnTo>
                  <a:pt x="100911" y="68233"/>
                </a:lnTo>
                <a:cubicBezTo>
                  <a:pt x="100911" y="68233"/>
                  <a:pt x="100911" y="73682"/>
                  <a:pt x="100911" y="73682"/>
                </a:cubicBezTo>
                <a:close/>
                <a:moveTo>
                  <a:pt x="73638" y="68233"/>
                </a:moveTo>
                <a:lnTo>
                  <a:pt x="68183" y="68233"/>
                </a:lnTo>
                <a:lnTo>
                  <a:pt x="68183" y="73682"/>
                </a:lnTo>
                <a:lnTo>
                  <a:pt x="73638" y="73682"/>
                </a:lnTo>
                <a:cubicBezTo>
                  <a:pt x="73638" y="73682"/>
                  <a:pt x="73638" y="68233"/>
                  <a:pt x="73638" y="68233"/>
                </a:cubicBezTo>
                <a:close/>
                <a:moveTo>
                  <a:pt x="73638" y="79130"/>
                </a:moveTo>
                <a:lnTo>
                  <a:pt x="68183" y="79130"/>
                </a:lnTo>
                <a:lnTo>
                  <a:pt x="68183" y="84579"/>
                </a:lnTo>
                <a:lnTo>
                  <a:pt x="73638" y="84579"/>
                </a:lnTo>
                <a:cubicBezTo>
                  <a:pt x="73638" y="84579"/>
                  <a:pt x="73638" y="79130"/>
                  <a:pt x="73638" y="79130"/>
                </a:cubicBezTo>
                <a:close/>
                <a:moveTo>
                  <a:pt x="84544" y="79130"/>
                </a:moveTo>
                <a:lnTo>
                  <a:pt x="79088" y="79130"/>
                </a:lnTo>
                <a:lnTo>
                  <a:pt x="79088" y="84579"/>
                </a:lnTo>
                <a:lnTo>
                  <a:pt x="84544" y="84579"/>
                </a:lnTo>
                <a:cubicBezTo>
                  <a:pt x="84544" y="84579"/>
                  <a:pt x="84544" y="79130"/>
                  <a:pt x="84544" y="79130"/>
                </a:cubicBezTo>
                <a:close/>
                <a:moveTo>
                  <a:pt x="95455" y="79130"/>
                </a:moveTo>
                <a:lnTo>
                  <a:pt x="90000" y="79130"/>
                </a:lnTo>
                <a:lnTo>
                  <a:pt x="90000" y="84579"/>
                </a:lnTo>
                <a:lnTo>
                  <a:pt x="95455" y="84579"/>
                </a:lnTo>
                <a:cubicBezTo>
                  <a:pt x="95455" y="84579"/>
                  <a:pt x="95455" y="79130"/>
                  <a:pt x="95455" y="79130"/>
                </a:cubicBezTo>
                <a:close/>
                <a:moveTo>
                  <a:pt x="84544" y="68233"/>
                </a:moveTo>
                <a:lnTo>
                  <a:pt x="79088" y="68233"/>
                </a:lnTo>
                <a:lnTo>
                  <a:pt x="79088" y="73682"/>
                </a:lnTo>
                <a:lnTo>
                  <a:pt x="84544" y="73682"/>
                </a:lnTo>
                <a:cubicBezTo>
                  <a:pt x="84544" y="73682"/>
                  <a:pt x="84544" y="68233"/>
                  <a:pt x="84544" y="68233"/>
                </a:cubicBezTo>
                <a:close/>
                <a:moveTo>
                  <a:pt x="95455" y="68233"/>
                </a:moveTo>
                <a:lnTo>
                  <a:pt x="90000" y="68233"/>
                </a:lnTo>
                <a:lnTo>
                  <a:pt x="90000" y="73682"/>
                </a:lnTo>
                <a:lnTo>
                  <a:pt x="95455" y="73682"/>
                </a:lnTo>
                <a:cubicBezTo>
                  <a:pt x="95455" y="73682"/>
                  <a:pt x="95455" y="68233"/>
                  <a:pt x="95455" y="68233"/>
                </a:cubicBezTo>
                <a:close/>
                <a:moveTo>
                  <a:pt x="62727" y="68233"/>
                </a:moveTo>
                <a:lnTo>
                  <a:pt x="57272" y="68233"/>
                </a:lnTo>
                <a:lnTo>
                  <a:pt x="57272" y="73682"/>
                </a:lnTo>
                <a:lnTo>
                  <a:pt x="62727" y="73682"/>
                </a:lnTo>
                <a:cubicBezTo>
                  <a:pt x="62727" y="73682"/>
                  <a:pt x="62727" y="68233"/>
                  <a:pt x="62727" y="68233"/>
                </a:cubicBezTo>
                <a:close/>
                <a:moveTo>
                  <a:pt x="30000" y="68233"/>
                </a:moveTo>
                <a:lnTo>
                  <a:pt x="24544" y="68233"/>
                </a:lnTo>
                <a:lnTo>
                  <a:pt x="24544" y="73682"/>
                </a:lnTo>
                <a:lnTo>
                  <a:pt x="30000" y="73682"/>
                </a:lnTo>
                <a:cubicBezTo>
                  <a:pt x="30000" y="73682"/>
                  <a:pt x="30000" y="68233"/>
                  <a:pt x="30000" y="68233"/>
                </a:cubicBezTo>
                <a:close/>
                <a:moveTo>
                  <a:pt x="40911" y="95481"/>
                </a:moveTo>
                <a:lnTo>
                  <a:pt x="46361" y="95481"/>
                </a:lnTo>
                <a:lnTo>
                  <a:pt x="46361" y="90027"/>
                </a:lnTo>
                <a:lnTo>
                  <a:pt x="40911" y="90027"/>
                </a:lnTo>
                <a:cubicBezTo>
                  <a:pt x="40911" y="90027"/>
                  <a:pt x="40911" y="95481"/>
                  <a:pt x="40911" y="95481"/>
                </a:cubicBezTo>
                <a:close/>
                <a:moveTo>
                  <a:pt x="40911" y="79130"/>
                </a:moveTo>
                <a:lnTo>
                  <a:pt x="35455" y="79130"/>
                </a:lnTo>
                <a:lnTo>
                  <a:pt x="35455" y="84579"/>
                </a:lnTo>
                <a:lnTo>
                  <a:pt x="40911" y="84579"/>
                </a:lnTo>
                <a:cubicBezTo>
                  <a:pt x="40911" y="84579"/>
                  <a:pt x="40911" y="79130"/>
                  <a:pt x="40911" y="79130"/>
                </a:cubicBezTo>
                <a:close/>
                <a:moveTo>
                  <a:pt x="40911" y="68233"/>
                </a:moveTo>
                <a:lnTo>
                  <a:pt x="35455" y="68233"/>
                </a:lnTo>
                <a:lnTo>
                  <a:pt x="35455" y="73682"/>
                </a:lnTo>
                <a:lnTo>
                  <a:pt x="40911" y="73682"/>
                </a:lnTo>
                <a:cubicBezTo>
                  <a:pt x="40911" y="73682"/>
                  <a:pt x="40911" y="68233"/>
                  <a:pt x="40911" y="68233"/>
                </a:cubicBezTo>
                <a:close/>
                <a:moveTo>
                  <a:pt x="51816" y="79130"/>
                </a:moveTo>
                <a:lnTo>
                  <a:pt x="46361" y="79130"/>
                </a:lnTo>
                <a:lnTo>
                  <a:pt x="46361" y="84579"/>
                </a:lnTo>
                <a:lnTo>
                  <a:pt x="51816" y="84579"/>
                </a:lnTo>
                <a:cubicBezTo>
                  <a:pt x="51816" y="84579"/>
                  <a:pt x="51816" y="79130"/>
                  <a:pt x="51816" y="79130"/>
                </a:cubicBezTo>
                <a:close/>
                <a:moveTo>
                  <a:pt x="62727" y="79130"/>
                </a:moveTo>
                <a:lnTo>
                  <a:pt x="57272" y="79130"/>
                </a:lnTo>
                <a:lnTo>
                  <a:pt x="57272" y="84579"/>
                </a:lnTo>
                <a:lnTo>
                  <a:pt x="62727" y="84579"/>
                </a:lnTo>
                <a:cubicBezTo>
                  <a:pt x="62727" y="84579"/>
                  <a:pt x="62727" y="79130"/>
                  <a:pt x="62727" y="79130"/>
                </a:cubicBezTo>
                <a:close/>
                <a:moveTo>
                  <a:pt x="51816" y="68233"/>
                </a:moveTo>
                <a:lnTo>
                  <a:pt x="46361" y="68233"/>
                </a:lnTo>
                <a:lnTo>
                  <a:pt x="46361" y="73682"/>
                </a:lnTo>
                <a:lnTo>
                  <a:pt x="51816" y="73682"/>
                </a:lnTo>
                <a:cubicBezTo>
                  <a:pt x="51816" y="73682"/>
                  <a:pt x="51816" y="68233"/>
                  <a:pt x="51816" y="68233"/>
                </a:cubicBezTo>
                <a:close/>
                <a:moveTo>
                  <a:pt x="62727" y="95481"/>
                </a:moveTo>
                <a:lnTo>
                  <a:pt x="68183" y="95481"/>
                </a:lnTo>
                <a:lnTo>
                  <a:pt x="68183" y="90027"/>
                </a:lnTo>
                <a:lnTo>
                  <a:pt x="62727" y="90027"/>
                </a:lnTo>
                <a:cubicBezTo>
                  <a:pt x="62727" y="90027"/>
                  <a:pt x="62727" y="95481"/>
                  <a:pt x="62727" y="95481"/>
                </a:cubicBezTo>
                <a:close/>
                <a:moveTo>
                  <a:pt x="51816" y="95481"/>
                </a:moveTo>
                <a:lnTo>
                  <a:pt x="57272" y="95481"/>
                </a:lnTo>
                <a:lnTo>
                  <a:pt x="57272" y="90027"/>
                </a:lnTo>
                <a:lnTo>
                  <a:pt x="51816" y="90027"/>
                </a:lnTo>
                <a:cubicBezTo>
                  <a:pt x="51816" y="90027"/>
                  <a:pt x="51816" y="95481"/>
                  <a:pt x="51816" y="954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marR="0" lvl="0" indent="0" algn="l" rtl="0">
              <a:lnSpc>
                <a:spcPct val="130000"/>
              </a:lnSpc>
              <a:buNone/>
            </a:pPr>
            <a:endParaRPr sz="30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28" name="文本框 27"/>
          <p:cNvSpPr txBox="1"/>
          <p:nvPr>
            <p:custDataLst>
              <p:tags r:id="rId12"/>
            </p:custDataLst>
          </p:nvPr>
        </p:nvSpPr>
        <p:spPr>
          <a:xfrm>
            <a:off x="591419" y="3539397"/>
            <a:ext cx="2663190" cy="630000"/>
          </a:xfrm>
          <a:prstGeom prst="rect">
            <a:avLst/>
          </a:prstGeom>
          <a:noFill/>
          <a:ln>
            <a:noFill/>
          </a:ln>
        </p:spPr>
        <p:txBody>
          <a:bodyPr lIns="90000" tIns="0" rIns="90000" bIns="0" anchor="ctr" anchorCtr="0">
            <a:normAutofit/>
          </a:bodyPr>
          <a:lstStyle>
            <a:defPPr>
              <a:defRPr lang="zh-CN"/>
            </a:defPPr>
            <a:lvl1pPr>
              <a:buSzPct val="25000"/>
              <a:defRPr>
                <a:solidFill>
                  <a:schemeClr val="bg1"/>
                </a:solidFill>
                <a:latin typeface="+mj-lt"/>
                <a:ea typeface="Montserrat" panose="02000505000000020004"/>
                <a:cs typeface="Arial" panose="020B0604020202090204" pitchFamily="34" charset="0"/>
              </a:defRPr>
            </a:lvl1pPr>
          </a:lstStyle>
          <a:p>
            <a:pPr indent="0" algn="r">
              <a:lnSpc>
                <a:spcPct val="130000"/>
              </a:lnSpc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单击此处添加文本具体内容，简明扼要的阐述您的观点。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lt"/>
            </a:endParaRPr>
          </a:p>
        </p:txBody>
      </p:sp>
      <p:sp>
        <p:nvSpPr>
          <p:cNvPr id="36" name="矩形 35"/>
          <p:cNvSpPr/>
          <p:nvPr>
            <p:custDataLst>
              <p:tags r:id="rId13"/>
            </p:custDataLst>
          </p:nvPr>
        </p:nvSpPr>
        <p:spPr>
          <a:xfrm>
            <a:off x="2374583" y="5812256"/>
            <a:ext cx="7542530" cy="611189"/>
          </a:xfrm>
          <a:prstGeom prst="rect">
            <a:avLst/>
          </a:prstGeom>
        </p:spPr>
        <p:txBody>
          <a:bodyPr wrap="square" tIns="0" bIns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lt"/>
              </a:rPr>
              <a:t>单击此处添加文本具体内容，简明扼要的阐述您的观点。根据需要可酌情增减文字，以便观者准确的理解您传达的思想。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lt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THANKS</a:t>
            </a:r>
            <a:endParaRPr lang="en-US" altLang="zh-CN" dirty="0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单击此处添加副标题内容</a:t>
            </a:r>
            <a:endParaRPr lang="zh-CN" altLang="en-US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680085" y="5187950"/>
            <a:ext cx="45351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200" spc="140">
                <a:solidFill>
                  <a:srgbClr val="FF0000"/>
                </a:solidFill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智能图示</a:t>
            </a:r>
            <a:endParaRPr sz="2200" spc="140">
              <a:solidFill>
                <a:srgbClr val="FF0000"/>
              </a:solidFill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0085" y="5660390"/>
            <a:ext cx="10559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spc="20">
                <a:solidFill>
                  <a:srgbClr val="292929"/>
                </a:solidFill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图示即用图形化来表达内容，直观易懂，便于记忆。可根据实际使用场景，智能增加或减少图示数量，更改视觉样式，帮助您更高效的表达和传递信息。</a:t>
            </a:r>
            <a:endParaRPr lang="zh-CN" altLang="en-US" sz="1200" spc="20">
              <a:solidFill>
                <a:srgbClr val="292929"/>
              </a:solidFill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pic>
        <p:nvPicPr>
          <p:cNvPr id="9" name="图片 8" descr="C:/Users/wps/AppData/Local/Temp/picturecompress_20210816175300/output_4.pngoutput_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9935" y="2781300"/>
            <a:ext cx="219600" cy="267339"/>
          </a:xfrm>
          <a:prstGeom prst="rect">
            <a:avLst/>
          </a:prstGeom>
        </p:spPr>
      </p:pic>
      <p:pic>
        <p:nvPicPr>
          <p:cNvPr id="10" name="图片 9" descr="C:/Users/wps/AppData/Local/Temp/picturecompress_20210816175300/output_5.pngoutput_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5940" y="2781300"/>
            <a:ext cx="219600" cy="26733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68325" y="4452620"/>
            <a:ext cx="37166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spc="40">
                <a:solidFill>
                  <a:srgbClr val="5F5F5F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选中图示，点击右边小灯泡</a:t>
            </a:r>
            <a:endParaRPr lang="zh-CN" altLang="en-US" sz="1000" spc="40">
              <a:solidFill>
                <a:srgbClr val="5F5F5F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45210" y="4452620"/>
            <a:ext cx="31610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1000" spc="40">
                <a:solidFill>
                  <a:srgbClr val="5F5F5F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项目个数：选择需要的</a:t>
            </a:r>
            <a:r>
              <a:rPr lang="zh-CN" altLang="en-US" sz="1000" spc="40">
                <a:solidFill>
                  <a:srgbClr val="FF0000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图示项目数</a:t>
            </a:r>
            <a:r>
              <a:rPr lang="zh-CN" altLang="en-US" sz="1000" spc="40">
                <a:solidFill>
                  <a:srgbClr val="5F5F5F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进行替换</a:t>
            </a:r>
            <a:endParaRPr lang="zh-CN" altLang="en-US" sz="1000" spc="40">
              <a:solidFill>
                <a:srgbClr val="5F5F5F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23435" y="4452620"/>
            <a:ext cx="31610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1000" spc="40">
                <a:solidFill>
                  <a:srgbClr val="5F5F5F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更改样式：选择需要的</a:t>
            </a:r>
            <a:r>
              <a:rPr lang="zh-CN" altLang="en-US" sz="1000" spc="40">
                <a:solidFill>
                  <a:srgbClr val="FF0000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图示样式</a:t>
            </a:r>
            <a:r>
              <a:rPr lang="zh-CN" altLang="en-US" sz="1000" spc="40">
                <a:solidFill>
                  <a:srgbClr val="5F5F5F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进行替换</a:t>
            </a:r>
            <a:endParaRPr lang="zh-CN" altLang="en-US" sz="1000" spc="40">
              <a:solidFill>
                <a:srgbClr val="5F5F5F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465455"/>
            <a:ext cx="7228205" cy="468630"/>
            <a:chOff x="0" y="733"/>
            <a:chExt cx="11383" cy="738"/>
          </a:xfrm>
        </p:grpSpPr>
        <p:sp>
          <p:nvSpPr>
            <p:cNvPr id="3" name="矩形 2"/>
            <p:cNvSpPr/>
            <p:nvPr/>
          </p:nvSpPr>
          <p:spPr>
            <a:xfrm>
              <a:off x="0" y="745"/>
              <a:ext cx="179" cy="726"/>
            </a:xfrm>
            <a:prstGeom prst="rect">
              <a:avLst/>
            </a:prstGeom>
            <a:solidFill>
              <a:srgbClr val="FF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20" y="733"/>
              <a:ext cx="534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</a:rPr>
                <a:t>AI</a:t>
              </a:r>
              <a:r>
                <a:rPr lang="zh-CN" altLang="en-US" sz="2400" b="1"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</a:rPr>
                <a:t>智能模板使用说明</a:t>
              </a:r>
              <a:r>
                <a:rPr lang="en-US" altLang="zh-CN" sz="2400" b="1"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</a:rPr>
                <a:t> </a:t>
              </a:r>
              <a:endParaRPr lang="en-US" altLang="zh-CN" sz="2400" b="1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716" y="868"/>
              <a:ext cx="666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 spc="140">
                  <a:solidFill>
                    <a:srgbClr val="5F5F5F"/>
                  </a:solidFill>
                  <a:uFillTx/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</a:rPr>
                <a:t>（本页为说明页，用户使用模板时可删除本页内容）</a:t>
              </a:r>
              <a:endParaRPr lang="zh-CN" altLang="en-US" sz="1200" spc="140">
                <a:solidFill>
                  <a:srgbClr val="5F5F5F"/>
                </a:solidFill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endParaRPr>
            </a:p>
          </p:txBody>
        </p:sp>
      </p:grpSp>
      <p:pic>
        <p:nvPicPr>
          <p:cNvPr id="23" name="图片 22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570" y="1483360"/>
            <a:ext cx="2851785" cy="2743835"/>
          </a:xfrm>
          <a:prstGeom prst="rect">
            <a:avLst/>
          </a:prstGeom>
        </p:spPr>
      </p:pic>
      <p:pic>
        <p:nvPicPr>
          <p:cNvPr id="25" name="图片 24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315" y="1483360"/>
            <a:ext cx="2832100" cy="2724150"/>
          </a:xfrm>
          <a:prstGeom prst="rect">
            <a:avLst/>
          </a:prstGeom>
        </p:spPr>
      </p:pic>
      <p:pic>
        <p:nvPicPr>
          <p:cNvPr id="28" name="图片 27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60" y="1863725"/>
            <a:ext cx="3697605" cy="22504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680085" y="5187950"/>
            <a:ext cx="453517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200" spc="140">
                <a:solidFill>
                  <a:srgbClr val="FF0000"/>
                </a:solidFill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智能</a:t>
            </a:r>
            <a:r>
              <a:rPr lang="zh-CN" sz="2200" spc="140">
                <a:solidFill>
                  <a:srgbClr val="FF0000"/>
                </a:solidFill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特性</a:t>
            </a:r>
            <a:endParaRPr lang="zh-CN" sz="2200" spc="140">
              <a:solidFill>
                <a:srgbClr val="FF0000"/>
              </a:solidFill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0085" y="5660390"/>
            <a:ext cx="105594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spc="20">
                <a:solidFill>
                  <a:srgbClr val="292929"/>
                </a:solidFill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「智能特性」提供多种方案，满足您对</a:t>
            </a:r>
            <a:r>
              <a:rPr lang="zh-CN" altLang="en-US" sz="1200" spc="20">
                <a:solidFill>
                  <a:srgbClr val="292929"/>
                </a:solidFill>
                <a:uFillTx/>
              </a:rPr>
              <a:t> </a:t>
            </a:r>
            <a:r>
              <a:rPr lang="zh-CN" altLang="en-US" sz="1200" spc="20">
                <a:solidFill>
                  <a:srgbClr val="292929"/>
                </a:solidFill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PPT</a:t>
            </a:r>
            <a:r>
              <a:rPr lang="zh-CN" altLang="en-US" sz="1200" spc="20">
                <a:solidFill>
                  <a:srgbClr val="292929"/>
                </a:solidFill>
                <a:uFillTx/>
              </a:rPr>
              <a:t> </a:t>
            </a:r>
            <a:r>
              <a:rPr lang="zh-CN" altLang="en-US" sz="1200" spc="20">
                <a:solidFill>
                  <a:srgbClr val="292929"/>
                </a:solidFill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的各种需求。</a:t>
            </a:r>
            <a:endParaRPr lang="zh-CN" altLang="en-US" sz="1200" spc="20">
              <a:solidFill>
                <a:srgbClr val="292929"/>
              </a:solidFill>
              <a:uFillTx/>
            </a:endParaRPr>
          </a:p>
          <a:p>
            <a:pPr algn="l">
              <a:lnSpc>
                <a:spcPct val="150000"/>
              </a:lnSpc>
            </a:pPr>
            <a:r>
              <a:rPr lang="zh-CN" altLang="en-US" sz="1200" spc="20">
                <a:solidFill>
                  <a:srgbClr val="292929"/>
                </a:solidFill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无论是更改背景图片、主题颜色、字体，还是设置封面页、目录页、内容展示形式，您都可以定制出满意的效果，一键应用到整套</a:t>
            </a:r>
            <a:r>
              <a:rPr lang="zh-CN" altLang="en-US" sz="1200" spc="20">
                <a:solidFill>
                  <a:srgbClr val="292929"/>
                </a:solidFill>
                <a:uFillTx/>
              </a:rPr>
              <a:t> </a:t>
            </a:r>
            <a:r>
              <a:rPr lang="zh-CN" altLang="en-US" sz="1200" spc="20">
                <a:solidFill>
                  <a:srgbClr val="292929"/>
                </a:solidFill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PPT</a:t>
            </a:r>
            <a:r>
              <a:rPr lang="zh-CN" altLang="en-US" sz="1200" spc="20">
                <a:solidFill>
                  <a:srgbClr val="292929"/>
                </a:solidFill>
                <a:uFillTx/>
              </a:rPr>
              <a:t> </a:t>
            </a:r>
            <a:r>
              <a:rPr lang="zh-CN" altLang="en-US" sz="1200" spc="20">
                <a:solidFill>
                  <a:srgbClr val="292929"/>
                </a:solidFill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里</a:t>
            </a:r>
            <a:r>
              <a:rPr lang="zh-CN" altLang="en-US" sz="1200" spc="20">
                <a:solidFill>
                  <a:srgbClr val="292929"/>
                </a:solidFill>
                <a:uFillTx/>
              </a:rPr>
              <a:t>。</a:t>
            </a:r>
            <a:endParaRPr lang="zh-CN" altLang="en-US" sz="1200" spc="20">
              <a:solidFill>
                <a:srgbClr val="292929"/>
              </a:solidFill>
              <a:uFillTx/>
            </a:endParaRPr>
          </a:p>
        </p:txBody>
      </p:sp>
      <p:pic>
        <p:nvPicPr>
          <p:cNvPr id="3" name="图片 2" descr="C:/Users/wps/AppData/Local/Temp/picturecompress_20210816175300/output_6.pngoutput_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49155" y="1308100"/>
            <a:ext cx="1572019" cy="2991600"/>
          </a:xfrm>
          <a:prstGeom prst="rect">
            <a:avLst/>
          </a:prstGeom>
        </p:spPr>
      </p:pic>
      <p:pic>
        <p:nvPicPr>
          <p:cNvPr id="4" name="图片 3" descr="C:/Users/wps/AppData/Local/Temp/picturecompress_20210816175300/output_7.pngoutput_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0" y="1313180"/>
            <a:ext cx="1523732" cy="2980800"/>
          </a:xfrm>
          <a:prstGeom prst="rect">
            <a:avLst/>
          </a:prstGeom>
        </p:spPr>
      </p:pic>
      <p:pic>
        <p:nvPicPr>
          <p:cNvPr id="5" name="图片 4" descr="C:/Users/wps/AppData/Local/Temp/picturecompress_20210816175300/output_8.pngoutput_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015" y="1308100"/>
            <a:ext cx="1638000" cy="2980779"/>
          </a:xfrm>
          <a:prstGeom prst="rect">
            <a:avLst/>
          </a:prstGeom>
        </p:spPr>
      </p:pic>
      <p:pic>
        <p:nvPicPr>
          <p:cNvPr id="9" name="图片 8" descr="C:/Users/wps/AppData/Local/Temp/picturecompress_20210816175300/output_10.pngoutput_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935" y="2781300"/>
            <a:ext cx="219600" cy="267339"/>
          </a:xfrm>
          <a:prstGeom prst="rect">
            <a:avLst/>
          </a:prstGeom>
        </p:spPr>
      </p:pic>
      <p:pic>
        <p:nvPicPr>
          <p:cNvPr id="8" name="图片 7" descr="C:/Users/wps/AppData/Local/Temp/picturecompress_20210816175300/output_11.pngoutput_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855" y="2781300"/>
            <a:ext cx="219600" cy="26733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56260" y="4528820"/>
            <a:ext cx="37153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>
                <a:solidFill>
                  <a:srgbClr val="5F5F5F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选择幻灯片，点击下方功能按钮，</a:t>
            </a:r>
            <a:r>
              <a:rPr lang="zh-CN" altLang="en-US" sz="1000">
                <a:solidFill>
                  <a:srgbClr val="FF0000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使用智能特性</a:t>
            </a:r>
            <a:endParaRPr lang="zh-CN" altLang="en-US" sz="1000">
              <a:solidFill>
                <a:srgbClr val="FF0000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52841" y="4418330"/>
            <a:ext cx="2114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1000" spc="40">
                <a:solidFill>
                  <a:srgbClr val="FF0000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更改背景图片</a:t>
            </a:r>
            <a:endParaRPr lang="zh-CN" altLang="en-US" sz="1000" spc="40">
              <a:solidFill>
                <a:srgbClr val="FF0000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1000" spc="40">
                <a:solidFill>
                  <a:srgbClr val="5F5F5F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可更换封面配图或内容配图</a:t>
            </a:r>
            <a:endParaRPr lang="zh-CN" altLang="en-US" sz="1000" spc="40">
              <a:solidFill>
                <a:srgbClr val="5F5F5F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16270" y="4418330"/>
            <a:ext cx="2523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1000" spc="40">
                <a:solidFill>
                  <a:srgbClr val="FF0000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更改颜色</a:t>
            </a:r>
            <a:endParaRPr lang="zh-CN" altLang="en-US" sz="1000" spc="40">
              <a:solidFill>
                <a:srgbClr val="FF0000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1000" spc="40">
                <a:solidFill>
                  <a:srgbClr val="5F5F5F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  <a:sym typeface="+mn-ea"/>
              </a:rPr>
              <a:t>可更换模板的主题颜色或文字颜色</a:t>
            </a:r>
            <a:endParaRPr lang="zh-CN" altLang="en-US" sz="1000" spc="40">
              <a:solidFill>
                <a:srgbClr val="5F5F5F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639815" y="4418330"/>
            <a:ext cx="1790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1000" spc="40">
                <a:solidFill>
                  <a:srgbClr val="FF0000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更改字体</a:t>
            </a:r>
            <a:endParaRPr lang="zh-CN" altLang="en-US" sz="1000" spc="40">
              <a:solidFill>
                <a:srgbClr val="FF0000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000" spc="40">
                <a:solidFill>
                  <a:srgbClr val="5F5F5F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可更换模板的字体效果</a:t>
            </a:r>
            <a:endParaRPr lang="zh-CN" altLang="en-US" sz="1000" spc="40">
              <a:solidFill>
                <a:srgbClr val="5F5F5F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pic>
        <p:nvPicPr>
          <p:cNvPr id="24" name="图片 23" descr="C:/Users/wps/AppData/Local/Temp/picturecompress_20210816175300/output_12.pngoutput_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5765" y="2781300"/>
            <a:ext cx="219600" cy="26733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0" y="465455"/>
            <a:ext cx="7228205" cy="468630"/>
            <a:chOff x="0" y="733"/>
            <a:chExt cx="11383" cy="738"/>
          </a:xfrm>
        </p:grpSpPr>
        <p:sp>
          <p:nvSpPr>
            <p:cNvPr id="6" name="矩形 5"/>
            <p:cNvSpPr/>
            <p:nvPr/>
          </p:nvSpPr>
          <p:spPr>
            <a:xfrm>
              <a:off x="0" y="745"/>
              <a:ext cx="179" cy="726"/>
            </a:xfrm>
            <a:prstGeom prst="rect">
              <a:avLst/>
            </a:prstGeom>
            <a:solidFill>
              <a:srgbClr val="FF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20" y="733"/>
              <a:ext cx="534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</a:rPr>
                <a:t>AI</a:t>
              </a:r>
              <a:r>
                <a:rPr lang="zh-CN" altLang="en-US" sz="2400" b="1"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</a:rPr>
                <a:t>智能模板使用说明</a:t>
              </a:r>
              <a:r>
                <a:rPr lang="en-US" altLang="zh-CN" sz="2400" b="1"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</a:rPr>
                <a:t> </a:t>
              </a:r>
              <a:endParaRPr lang="en-US" altLang="zh-CN" sz="2400" b="1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716" y="868"/>
              <a:ext cx="666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 spc="140">
                  <a:solidFill>
                    <a:srgbClr val="5F5F5F"/>
                  </a:solidFill>
                  <a:uFillTx/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</a:rPr>
                <a:t>（本页为说明页，用户使用模板时可删除本页内容）</a:t>
              </a:r>
              <a:endParaRPr lang="zh-CN" altLang="en-US" sz="1200" spc="140">
                <a:solidFill>
                  <a:srgbClr val="5F5F5F"/>
                </a:solidFill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endParaRPr>
            </a:p>
          </p:txBody>
        </p:sp>
      </p:grpSp>
      <p:pic>
        <p:nvPicPr>
          <p:cNvPr id="27" name="图片 26" descr="封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90" y="1812925"/>
            <a:ext cx="3704590" cy="22542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稻壳品牌介绍页-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" y="0"/>
            <a:ext cx="12228195" cy="68783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89965" y="5809615"/>
            <a:ext cx="192341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u="sng">
                <a:solidFill>
                  <a:srgbClr val="FF2832">
                    <a:alpha val="60000"/>
                  </a:srgb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https://www.docer.com</a:t>
            </a:r>
            <a:endParaRPr lang="zh-CN" altLang="en-US" sz="800" u="sng">
              <a:solidFill>
                <a:srgbClr val="FF2832">
                  <a:alpha val="60000"/>
                </a:srgb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pic>
        <p:nvPicPr>
          <p:cNvPr id="5" name="图片 4" descr="PPT模板-品牌介绍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945" y="4745355"/>
            <a:ext cx="1011555" cy="10115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032250" y="894715"/>
            <a:ext cx="3564890" cy="963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400"/>
              </a:lnSpc>
            </a:pPr>
            <a:r>
              <a:rPr lang="en-US" sz="2400" b="1">
                <a:solidFill>
                  <a:srgbClr val="222222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60+</a:t>
            </a:r>
            <a:r>
              <a:rPr lang="zh-CN" altLang="en-US" sz="2400" b="1">
                <a:solidFill>
                  <a:srgbClr val="222222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项内容服务特权</a:t>
            </a:r>
            <a:endParaRPr lang="zh-CN" altLang="en-US" sz="2400" b="1">
              <a:solidFill>
                <a:srgbClr val="222222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pPr fontAlgn="auto">
              <a:lnSpc>
                <a:spcPts val="3400"/>
              </a:lnSpc>
            </a:pPr>
            <a:r>
              <a:rPr lang="zh-CN" altLang="en-US" sz="2400" b="1">
                <a:solidFill>
                  <a:srgbClr val="222222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提供极致办公体验</a:t>
            </a:r>
            <a:endParaRPr lang="zh-CN" altLang="en-US" sz="2400" b="1">
              <a:solidFill>
                <a:srgbClr val="222222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039235" y="1921510"/>
            <a:ext cx="7200265" cy="1116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000"/>
              </a:lnSpc>
            </a:pPr>
            <a:r>
              <a:rPr lang="zh-CN" altLang="en-US" sz="1200">
                <a:solidFill>
                  <a:srgbClr val="222222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稻壳儿（Docer）内容资源全面，质量精美专业，涵盖模板、图表、字体、图标、图片、艺术字、文库等多种资源品类；覆盖总结汇报、求职简历、教师备课、论文答辩、数据分析等超过200个文档使用场景；服务教育、金融、人资、行政、新媒体等多个行业人群。帮助用户提升工作学习质量与效率，简单创作，轻松表达。</a:t>
            </a:r>
            <a:endParaRPr lang="zh-CN" altLang="en-US" sz="1200">
              <a:solidFill>
                <a:srgbClr val="222222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pic>
        <p:nvPicPr>
          <p:cNvPr id="15" name="图片 14" descr="稻壳新logo-标准版-加品牌背书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945" y="983615"/>
            <a:ext cx="1642745" cy="503555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4065905" y="3237865"/>
            <a:ext cx="5670550" cy="802640"/>
            <a:chOff x="6403" y="5099"/>
            <a:chExt cx="8930" cy="1264"/>
          </a:xfrm>
        </p:grpSpPr>
        <p:pic>
          <p:nvPicPr>
            <p:cNvPr id="18" name="图片 17" descr="素材图标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5" y="5099"/>
              <a:ext cx="8727" cy="727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6403" y="5816"/>
              <a:ext cx="934" cy="54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 fontAlgn="ctr">
                <a:lnSpc>
                  <a:spcPts val="2000"/>
                </a:lnSpc>
              </a:pPr>
              <a:r>
                <a:rPr lang="zh-CN" altLang="en-US" sz="1000">
                  <a:solidFill>
                    <a:srgbClr val="222222"/>
                  </a:solidFill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</a:rPr>
                <a:t>模板</a:t>
              </a:r>
              <a:endParaRPr lang="zh-CN" altLang="en-US" sz="1000">
                <a:solidFill>
                  <a:srgbClr val="222222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704" y="5816"/>
              <a:ext cx="934" cy="54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 fontAlgn="ctr">
                <a:lnSpc>
                  <a:spcPts val="2000"/>
                </a:lnSpc>
              </a:pPr>
              <a:r>
                <a:rPr lang="zh-CN" altLang="en-US" sz="1000">
                  <a:solidFill>
                    <a:srgbClr val="222222"/>
                  </a:solidFill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</a:rPr>
                <a:t>图表</a:t>
              </a:r>
              <a:endParaRPr lang="zh-CN" altLang="en-US" sz="1000">
                <a:solidFill>
                  <a:srgbClr val="222222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057" y="5816"/>
              <a:ext cx="934" cy="54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 fontAlgn="ctr">
                <a:lnSpc>
                  <a:spcPts val="2000"/>
                </a:lnSpc>
              </a:pPr>
              <a:r>
                <a:rPr lang="zh-CN" altLang="en-US" sz="1000">
                  <a:solidFill>
                    <a:srgbClr val="222222"/>
                  </a:solidFill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</a:rPr>
                <a:t>字体</a:t>
              </a:r>
              <a:endParaRPr lang="zh-CN" altLang="en-US" sz="1000">
                <a:solidFill>
                  <a:srgbClr val="222222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401" y="5816"/>
              <a:ext cx="934" cy="54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 fontAlgn="ctr">
                <a:lnSpc>
                  <a:spcPts val="2000"/>
                </a:lnSpc>
              </a:pPr>
              <a:r>
                <a:rPr lang="zh-CN" altLang="en-US" sz="1000">
                  <a:solidFill>
                    <a:srgbClr val="222222"/>
                  </a:solidFill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</a:rPr>
                <a:t>图标</a:t>
              </a:r>
              <a:endParaRPr lang="zh-CN" altLang="en-US" sz="1000">
                <a:solidFill>
                  <a:srgbClr val="222222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1745" y="5816"/>
              <a:ext cx="934" cy="54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 fontAlgn="ctr">
                <a:lnSpc>
                  <a:spcPts val="2000"/>
                </a:lnSpc>
              </a:pPr>
              <a:r>
                <a:rPr lang="zh-CN" altLang="en-US" sz="1000">
                  <a:solidFill>
                    <a:srgbClr val="222222"/>
                  </a:solidFill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</a:rPr>
                <a:t>图片</a:t>
              </a:r>
              <a:endParaRPr lang="zh-CN" altLang="en-US" sz="1000">
                <a:solidFill>
                  <a:srgbClr val="222222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3026" y="5816"/>
              <a:ext cx="1027" cy="54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 fontAlgn="ctr">
                <a:lnSpc>
                  <a:spcPts val="2000"/>
                </a:lnSpc>
              </a:pPr>
              <a:r>
                <a:rPr lang="zh-CN" altLang="en-US" sz="1000">
                  <a:solidFill>
                    <a:srgbClr val="222222"/>
                  </a:solidFill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</a:rPr>
                <a:t>艺术字</a:t>
              </a:r>
              <a:endParaRPr lang="zh-CN" altLang="en-US" sz="1000">
                <a:solidFill>
                  <a:srgbClr val="222222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399" y="5816"/>
              <a:ext cx="934" cy="54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 fontAlgn="ctr">
                <a:lnSpc>
                  <a:spcPts val="2000"/>
                </a:lnSpc>
              </a:pPr>
              <a:r>
                <a:rPr lang="zh-CN" altLang="en-US" sz="1000">
                  <a:solidFill>
                    <a:srgbClr val="222222"/>
                  </a:solidFill>
                  <a:latin typeface="思源黑体 Regular" panose="020B0500000000000000" charset="-122"/>
                  <a:ea typeface="思源黑体 Regular" panose="020B0500000000000000" charset="-122"/>
                  <a:cs typeface="思源黑体 Regular" panose="020B0500000000000000" charset="-122"/>
                </a:rPr>
                <a:t>文库</a:t>
              </a:r>
              <a:endParaRPr lang="zh-CN" altLang="en-US" sz="1000">
                <a:solidFill>
                  <a:srgbClr val="222222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998595" y="4537075"/>
            <a:ext cx="7240905" cy="15481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ts val="1400"/>
              </a:lnSpc>
            </a:pP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【声明】</a:t>
            </a:r>
            <a:endParaRPr lang="zh-CN" altLang="en-US" sz="700">
              <a:solidFill>
                <a:srgbClr val="222222">
                  <a:alpha val="60000"/>
                </a:srgb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pPr marL="39370" fontAlgn="auto">
              <a:lnSpc>
                <a:spcPts val="1400"/>
              </a:lnSpc>
            </a:pP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本数字作品由稻壳儿提供，稻壳儿尊重知识产权，并注重保护原创设计师及用户享有的各项权利。</a:t>
            </a:r>
            <a:endParaRPr lang="zh-CN" altLang="en-US" sz="700">
              <a:solidFill>
                <a:srgbClr val="222222">
                  <a:alpha val="60000"/>
                </a:srgb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pPr marL="39370" fontAlgn="auto">
              <a:lnSpc>
                <a:spcPts val="1400"/>
              </a:lnSpc>
            </a:pP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郑重提醒：您对数字作品的使用行为应当遵循《</a:t>
            </a:r>
            <a:r>
              <a:rPr lang="en-US" altLang="zh-CN" sz="700">
                <a:solidFill>
                  <a:srgbClr val="222222">
                    <a:alpha val="60000"/>
                  </a:srgb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WPS</a:t>
            </a: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稻壳儿平台服务使用协议》（</a:t>
            </a:r>
            <a:r>
              <a:rPr lang="en-US" altLang="zh-CN" sz="700">
                <a:solidFill>
                  <a:srgbClr val="222222">
                    <a:alpha val="60000"/>
                  </a:srgb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https://www.wps.cn/privacy/clean_docer</a:t>
            </a: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）的相关约定，包括但不限于：</a:t>
            </a:r>
            <a:endParaRPr lang="zh-CN" altLang="en-US" sz="700">
              <a:solidFill>
                <a:srgbClr val="222222">
                  <a:alpha val="60000"/>
                </a:srgb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pPr marL="39370" fontAlgn="auto">
              <a:lnSpc>
                <a:spcPts val="1400"/>
              </a:lnSpc>
            </a:pPr>
            <a:r>
              <a:rPr lang="en-US" altLang="zh-CN" sz="700">
                <a:solidFill>
                  <a:srgbClr val="222222">
                    <a:alpha val="60000"/>
                  </a:srgb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1</a:t>
            </a: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、数字作品本身（包括但不限于文字模板、表格模板、演示模板等）及其包含的全部素材（包括但不限于字体、图片、图标、文本框、艺术字等）均不支持商用，仅能为您个人学习、研究或欣赏目的使用。</a:t>
            </a:r>
            <a:endParaRPr lang="zh-CN" altLang="en-US" sz="700">
              <a:solidFill>
                <a:srgbClr val="222222">
                  <a:alpha val="60000"/>
                </a:srgb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pPr marL="39370" fontAlgn="auto">
              <a:lnSpc>
                <a:spcPts val="1400"/>
              </a:lnSpc>
            </a:pPr>
            <a:r>
              <a:rPr lang="en-US" altLang="zh-CN" sz="700">
                <a:solidFill>
                  <a:srgbClr val="222222">
                    <a:alpha val="60000"/>
                  </a:srgb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2</a:t>
            </a: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、您不可将数字作品中的全部或部分内容用于复制再出售，或以出租、出借、转让、分销、发布等其他任何直接、间接方式提供给他人使用。</a:t>
            </a:r>
            <a:endParaRPr lang="zh-CN" altLang="en-US" sz="700">
              <a:solidFill>
                <a:srgbClr val="222222">
                  <a:alpha val="60000"/>
                </a:srgb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pPr marL="39370" fontAlgn="auto">
              <a:lnSpc>
                <a:spcPts val="1400"/>
              </a:lnSpc>
            </a:pPr>
            <a:r>
              <a:rPr lang="en-US" altLang="zh-CN" sz="700">
                <a:solidFill>
                  <a:srgbClr val="222222">
                    <a:alpha val="60000"/>
                  </a:srgb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3</a:t>
            </a: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、您不可将数字作品接入网站、平台等，或以任意方式为他人提供数字作品下载。</a:t>
            </a:r>
            <a:endParaRPr lang="zh-CN" altLang="en-US" sz="700">
              <a:solidFill>
                <a:srgbClr val="222222">
                  <a:alpha val="60000"/>
                </a:srgb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pPr marL="39370" fontAlgn="auto">
              <a:lnSpc>
                <a:spcPts val="1400"/>
              </a:lnSpc>
            </a:pPr>
            <a:r>
              <a:rPr lang="en-US" altLang="zh-CN" sz="700">
                <a:solidFill>
                  <a:srgbClr val="222222">
                    <a:alpha val="60000"/>
                  </a:srgb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4</a:t>
            </a: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、数字作品中包含的内容仅供参考，稻壳儿不保证真实性、正确性、有效性、完整性和准确性，不代表稻壳儿的立场和观点，也不构成对您的任何建议。</a:t>
            </a:r>
            <a:endParaRPr lang="zh-CN" altLang="en-US" sz="700">
              <a:solidFill>
                <a:srgbClr val="222222">
                  <a:alpha val="60000"/>
                </a:srgb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2638800"/>
            <a:ext cx="12192001" cy="271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连接符 55"/>
          <p:cNvCxnSpPr/>
          <p:nvPr>
            <p:custDataLst>
              <p:tags r:id="rId2"/>
            </p:custDataLst>
          </p:nvPr>
        </p:nvCxnSpPr>
        <p:spPr>
          <a:xfrm>
            <a:off x="4258537" y="3932558"/>
            <a:ext cx="0" cy="1048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>
            <p:custDataLst>
              <p:tags r:id="rId3"/>
            </p:custDataLst>
          </p:nvPr>
        </p:nvCxnSpPr>
        <p:spPr>
          <a:xfrm>
            <a:off x="7933467" y="3932558"/>
            <a:ext cx="0" cy="1048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>
            <p:custDataLst>
              <p:tags r:id="rId4"/>
            </p:custDataLst>
          </p:nvPr>
        </p:nvSpPr>
        <p:spPr>
          <a:xfrm>
            <a:off x="2168710" y="3304909"/>
            <a:ext cx="504720" cy="50472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lnSpcReduction="10000"/>
          </a:bodyPr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任意多边形 31"/>
          <p:cNvSpPr/>
          <p:nvPr>
            <p:custDataLst>
              <p:tags r:id="rId5"/>
            </p:custDataLst>
          </p:nvPr>
        </p:nvSpPr>
        <p:spPr bwMode="auto">
          <a:xfrm>
            <a:off x="2293695" y="3421822"/>
            <a:ext cx="253157" cy="248221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250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sz="7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>
            <p:custDataLst>
              <p:tags r:id="rId6"/>
            </p:custDataLst>
          </p:nvPr>
        </p:nvSpPr>
        <p:spPr>
          <a:xfrm>
            <a:off x="5843640" y="3304909"/>
            <a:ext cx="504720" cy="504720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lnSpcReduction="10000"/>
          </a:bodyPr>
          <a:lstStyle/>
          <a:p>
            <a:pPr algn="ctr"/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任意多边形 29"/>
          <p:cNvSpPr/>
          <p:nvPr>
            <p:custDataLst>
              <p:tags r:id="rId7"/>
            </p:custDataLst>
          </p:nvPr>
        </p:nvSpPr>
        <p:spPr bwMode="auto">
          <a:xfrm>
            <a:off x="5969421" y="3427955"/>
            <a:ext cx="253157" cy="248221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250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7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>
            <p:custDataLst>
              <p:tags r:id="rId8"/>
            </p:custDataLst>
          </p:nvPr>
        </p:nvSpPr>
        <p:spPr>
          <a:xfrm>
            <a:off x="9518570" y="3304909"/>
            <a:ext cx="504720" cy="504720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lnSpcReduction="10000"/>
          </a:bodyPr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任意多边形 27"/>
          <p:cNvSpPr/>
          <p:nvPr>
            <p:custDataLst>
              <p:tags r:id="rId9"/>
            </p:custDataLst>
          </p:nvPr>
        </p:nvSpPr>
        <p:spPr bwMode="auto">
          <a:xfrm>
            <a:off x="9649894" y="3440896"/>
            <a:ext cx="253157" cy="248221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250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7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>
            <p:custDataLst>
              <p:tags r:id="rId10"/>
            </p:custDataLst>
          </p:nvPr>
        </p:nvSpPr>
        <p:spPr bwMode="auto">
          <a:xfrm>
            <a:off x="755891" y="3959124"/>
            <a:ext cx="3330370" cy="88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spc="150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单击此处输入你的正文，文字是您思想的提炼，为了最终演示发布的良好效果。</a:t>
            </a:r>
            <a:endParaRPr lang="zh-CN" altLang="en-US" sz="1400" spc="150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24" name="矩形 23"/>
          <p:cNvSpPr/>
          <p:nvPr>
            <p:custDataLst>
              <p:tags r:id="rId11"/>
            </p:custDataLst>
          </p:nvPr>
        </p:nvSpPr>
        <p:spPr bwMode="auto">
          <a:xfrm>
            <a:off x="4430815" y="3959124"/>
            <a:ext cx="3330370" cy="88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spc="150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单击此处输入你的正文，文字是您思想的提炼，为了最终演示发布的良好效果。</a:t>
            </a:r>
            <a:endParaRPr lang="zh-CN" altLang="en-US" sz="1400" spc="150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26" name="矩形 25"/>
          <p:cNvSpPr/>
          <p:nvPr>
            <p:custDataLst>
              <p:tags r:id="rId12"/>
            </p:custDataLst>
          </p:nvPr>
        </p:nvSpPr>
        <p:spPr bwMode="auto">
          <a:xfrm>
            <a:off x="8102966" y="3959124"/>
            <a:ext cx="3330370" cy="88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spc="150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单击此处输入你的正文，文字是您思想的提炼，为了最终演示发布的良好效果。</a:t>
            </a:r>
            <a:endParaRPr lang="zh-CN" altLang="en-US" sz="1400" spc="150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13"/>
            </p:custDataLst>
          </p:nvPr>
        </p:nvSpPr>
        <p:spPr>
          <a:xfrm>
            <a:off x="5234151" y="509686"/>
            <a:ext cx="1723698" cy="70789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0" anchor="b" anchorCtr="0">
            <a:normAutofit fontScale="825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spc="30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目录</a:t>
            </a:r>
            <a:endParaRPr lang="zh-CN" altLang="en-US" sz="4400" spc="300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34" name="文本框 33"/>
          <p:cNvSpPr txBox="1"/>
          <p:nvPr>
            <p:custDataLst>
              <p:tags r:id="rId14"/>
            </p:custDataLst>
          </p:nvPr>
        </p:nvSpPr>
        <p:spPr>
          <a:xfrm>
            <a:off x="4903076" y="1240669"/>
            <a:ext cx="2385850" cy="707894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45720" anchor="t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spc="15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contents</a:t>
            </a:r>
            <a:endParaRPr lang="en-US" altLang="zh-CN" sz="3600" spc="150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单击此处添加标题</a:t>
            </a:r>
            <a:endParaRPr lang="zh-CN" altLang="en-US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zh-CN" altLang="en-US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单击此处添加文本具体内容</a:t>
            </a:r>
            <a:endParaRPr lang="zh-CN" altLang="en-US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314450" y="2706370"/>
            <a:ext cx="2000250" cy="1445260"/>
          </a:xfrm>
          <a:prstGeom prst="rect">
            <a:avLst/>
          </a:prstGeom>
          <a:noFill/>
        </p:spPr>
        <p:txBody>
          <a:bodyPr wrap="square" rtlCol="0">
            <a:normAutofit fontScale="87500"/>
          </a:bodyPr>
          <a:lstStyle/>
          <a:p>
            <a:pPr algn="ctr"/>
            <a:r>
              <a:rPr lang="en-US" altLang="zh-CN" sz="880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01</a:t>
            </a:r>
            <a:endParaRPr lang="en-US" altLang="zh-CN" sz="8800">
              <a:solidFill>
                <a:schemeClr val="bg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>
            <p:custDataLst>
              <p:tags r:id="rId1"/>
            </p:custDataLst>
          </p:nvPr>
        </p:nvSpPr>
        <p:spPr>
          <a:xfrm>
            <a:off x="968298" y="1947820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1</a:t>
            </a:r>
            <a:endParaRPr lang="en-US" altLang="zh-CN" sz="1600" dirty="0">
              <a:solidFill>
                <a:schemeClr val="accent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2"/>
            </p:custDataLst>
          </p:nvPr>
        </p:nvCxnSpPr>
        <p:spPr>
          <a:xfrm>
            <a:off x="1394383" y="2224045"/>
            <a:ext cx="4233898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29"/>
          <p:cNvSpPr txBox="1"/>
          <p:nvPr>
            <p:custDataLst>
              <p:tags r:id="rId3"/>
            </p:custDataLst>
          </p:nvPr>
        </p:nvSpPr>
        <p:spPr>
          <a:xfrm>
            <a:off x="1394384" y="1821455"/>
            <a:ext cx="4233896" cy="41498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单击此处添加标题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15" name="文本框 30"/>
          <p:cNvSpPr txBox="1"/>
          <p:nvPr>
            <p:custDataLst>
              <p:tags r:id="rId4"/>
            </p:custDataLst>
          </p:nvPr>
        </p:nvSpPr>
        <p:spPr>
          <a:xfrm>
            <a:off x="1394383" y="2271670"/>
            <a:ext cx="4233897" cy="753507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单击此处添加文本具体内容，简明扼要的阐述您的观点。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cxnSp>
        <p:nvCxnSpPr>
          <p:cNvPr id="23" name="直接连接符 22"/>
          <p:cNvCxnSpPr/>
          <p:nvPr>
            <p:custDataLst>
              <p:tags r:id="rId5"/>
            </p:custDataLst>
          </p:nvPr>
        </p:nvCxnSpPr>
        <p:spPr>
          <a:xfrm>
            <a:off x="1394383" y="4235411"/>
            <a:ext cx="4233898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9"/>
          <p:cNvSpPr txBox="1"/>
          <p:nvPr>
            <p:custDataLst>
              <p:tags r:id="rId6"/>
            </p:custDataLst>
          </p:nvPr>
        </p:nvSpPr>
        <p:spPr>
          <a:xfrm>
            <a:off x="1394384" y="3832821"/>
            <a:ext cx="4233896" cy="41498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单击此处添加标题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25" name="文本框 30"/>
          <p:cNvSpPr txBox="1"/>
          <p:nvPr>
            <p:custDataLst>
              <p:tags r:id="rId7"/>
            </p:custDataLst>
          </p:nvPr>
        </p:nvSpPr>
        <p:spPr>
          <a:xfrm>
            <a:off x="1394383" y="4283036"/>
            <a:ext cx="4233897" cy="753507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单击此处添加文本具体内容，简明扼要的阐述您的观点。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26" name="椭圆 25"/>
          <p:cNvSpPr/>
          <p:nvPr>
            <p:custDataLst>
              <p:tags r:id="rId8"/>
            </p:custDataLst>
          </p:nvPr>
        </p:nvSpPr>
        <p:spPr>
          <a:xfrm>
            <a:off x="968298" y="3959186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3</a:t>
            </a:r>
            <a:endParaRPr lang="en-US" altLang="zh-CN" sz="1600" dirty="0">
              <a:solidFill>
                <a:schemeClr val="accent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31" name="椭圆 30"/>
          <p:cNvSpPr/>
          <p:nvPr>
            <p:custDataLst>
              <p:tags r:id="rId9"/>
            </p:custDataLst>
          </p:nvPr>
        </p:nvSpPr>
        <p:spPr>
          <a:xfrm>
            <a:off x="6499311" y="1947820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2</a:t>
            </a:r>
            <a:endParaRPr lang="en-US" altLang="zh-CN" sz="1600" dirty="0">
              <a:solidFill>
                <a:schemeClr val="accent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10"/>
            </p:custDataLst>
          </p:nvPr>
        </p:nvCxnSpPr>
        <p:spPr>
          <a:xfrm>
            <a:off x="6925396" y="2224045"/>
            <a:ext cx="4233898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9"/>
          <p:cNvSpPr txBox="1"/>
          <p:nvPr>
            <p:custDataLst>
              <p:tags r:id="rId11"/>
            </p:custDataLst>
          </p:nvPr>
        </p:nvSpPr>
        <p:spPr>
          <a:xfrm>
            <a:off x="6925397" y="1821455"/>
            <a:ext cx="4233896" cy="41498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单击此处添加标题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30" name="文本框 30"/>
          <p:cNvSpPr txBox="1"/>
          <p:nvPr>
            <p:custDataLst>
              <p:tags r:id="rId12"/>
            </p:custDataLst>
          </p:nvPr>
        </p:nvSpPr>
        <p:spPr>
          <a:xfrm>
            <a:off x="6925396" y="2271670"/>
            <a:ext cx="4233897" cy="753507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单击此处添加文本具体内容，简明扼要的阐述您的观点。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13"/>
            </p:custDataLst>
          </p:nvPr>
        </p:nvCxnSpPr>
        <p:spPr>
          <a:xfrm>
            <a:off x="6925396" y="4235412"/>
            <a:ext cx="4233898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29"/>
          <p:cNvSpPr txBox="1"/>
          <p:nvPr>
            <p:custDataLst>
              <p:tags r:id="rId14"/>
            </p:custDataLst>
          </p:nvPr>
        </p:nvSpPr>
        <p:spPr>
          <a:xfrm>
            <a:off x="6925397" y="3832822"/>
            <a:ext cx="4233896" cy="41498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单击此处添加标题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19" name="文本框 30"/>
          <p:cNvSpPr txBox="1"/>
          <p:nvPr>
            <p:custDataLst>
              <p:tags r:id="rId15"/>
            </p:custDataLst>
          </p:nvPr>
        </p:nvSpPr>
        <p:spPr>
          <a:xfrm>
            <a:off x="6925396" y="4283037"/>
            <a:ext cx="4233897" cy="753507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单击此处添加文本具体内容，简明扼要的阐述您的观点。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20" name="椭圆 19"/>
          <p:cNvSpPr/>
          <p:nvPr>
            <p:custDataLst>
              <p:tags r:id="rId16"/>
            </p:custDataLst>
          </p:nvPr>
        </p:nvSpPr>
        <p:spPr>
          <a:xfrm>
            <a:off x="6499306" y="3959187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4</a:t>
            </a:r>
            <a:endParaRPr lang="en-US" altLang="zh-CN" sz="1600" dirty="0">
              <a:solidFill>
                <a:schemeClr val="accent1"/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17"/>
            </p:custDataLst>
          </p:nvPr>
        </p:nvSpPr>
        <p:spPr>
          <a:xfrm>
            <a:off x="900128" y="584300"/>
            <a:ext cx="10429952" cy="564898"/>
          </a:xfrm>
          <a:prstGeom prst="rect">
            <a:avLst/>
          </a:prstGeom>
        </p:spPr>
        <p:txBody>
          <a:bodyPr wrap="square">
            <a:normAutofit fontScale="9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单击此处添加标题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4"/>
          <p:cNvSpPr txBox="1"/>
          <p:nvPr>
            <p:custDataLst>
              <p:tags r:id="rId1"/>
            </p:custDataLst>
          </p:nvPr>
        </p:nvSpPr>
        <p:spPr>
          <a:xfrm>
            <a:off x="1725568" y="1844676"/>
            <a:ext cx="8740864" cy="2821592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单击此处添加文本具体内容，简明扼要的阐述您的观点。根据需要可酌情增减文字，以便观者准确的理解您传达的思想。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pPr>
              <a:lnSpc>
                <a:spcPct val="160000"/>
              </a:lnSpc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单击此处添加文本具体内容，简明扼要的阐述您的观点。根据需要可酌情增减文字，以便观者准确的理解您传达的思想。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pPr>
              <a:lnSpc>
                <a:spcPct val="160000"/>
              </a:lnSpc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单击此处添加文本具体内容，简明扼要的阐述您的观点。根据需要可酌情增减文字，以便观者准确的理解您传达的思想。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1494790" y="1958975"/>
            <a:ext cx="0" cy="2707293"/>
          </a:xfrm>
          <a:prstGeom prst="line">
            <a:avLst/>
          </a:prstGeom>
          <a:ln w="19050">
            <a:solidFill>
              <a:schemeClr val="accent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单击此处添加标题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1"/>
            </p:custDataLst>
          </p:nvPr>
        </p:nvCxnSpPr>
        <p:spPr>
          <a:xfrm>
            <a:off x="6096000" y="1914179"/>
            <a:ext cx="0" cy="3353146"/>
          </a:xfrm>
          <a:prstGeom prst="line">
            <a:avLst/>
          </a:prstGeom>
          <a:ln w="19050">
            <a:solidFill>
              <a:schemeClr val="accent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内容占位符 9"/>
          <p:cNvSpPr txBox="1"/>
          <p:nvPr>
            <p:custDataLst>
              <p:tags r:id="rId2"/>
            </p:custDataLst>
          </p:nvPr>
        </p:nvSpPr>
        <p:spPr>
          <a:xfrm>
            <a:off x="874711" y="1854200"/>
            <a:ext cx="5046025" cy="4321175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单击此处添加文本具体内容，简明扼要的阐述您的观点。</a:t>
            </a:r>
            <a:endParaRPr lang="zh-CN" altLang="en-US" sz="1800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根据需要可酌情增减文字，以便观者准确的理解您传达的思想。</a:t>
            </a:r>
            <a:endParaRPr lang="zh-CN" altLang="en-US" sz="1800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7" name="内容占位符 9"/>
          <p:cNvSpPr txBox="1"/>
          <p:nvPr>
            <p:custDataLst>
              <p:tags r:id="rId3"/>
            </p:custDataLst>
          </p:nvPr>
        </p:nvSpPr>
        <p:spPr>
          <a:xfrm>
            <a:off x="6271263" y="1856339"/>
            <a:ext cx="5046025" cy="4321175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单击此处添加文本具体内容，简明扼要的阐述您的观点。根据需要可酌情增减文字，以便观者准确的理解您传达的思想。</a:t>
            </a:r>
            <a:endParaRPr lang="zh-CN" altLang="en-US" sz="1800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单击此处添加标题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900128" y="584300"/>
            <a:ext cx="3834145" cy="798451"/>
          </a:xfrm>
          <a:prstGeom prst="rect">
            <a:avLst/>
          </a:prstGeom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单击此处添加标题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900129" y="1700213"/>
            <a:ext cx="3834144" cy="4645024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indent="0" fontAlgn="auto">
              <a:lnSpc>
                <a:spcPct val="18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u="none" strike="noStrike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6858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r>
              <a:rPr lang="zh-CN" altLang="en-US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单击此处添加文本具体内容，简明扼要的阐述您的观点。</a:t>
            </a:r>
            <a:endParaRPr lang="zh-CN" altLang="en-US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r>
              <a:rPr lang="zh-CN" altLang="en-US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根据需要可酌情增减文字，以便观者准确的理解您传达的思想。</a:t>
            </a:r>
            <a:endParaRPr lang="zh-CN" altLang="en-US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97476" y="511365"/>
            <a:ext cx="6120384" cy="5833872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C:\Users\2GGTFQ2\Desktop\图片库\尺寸调整\169\169小\157281946.png15728194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900128" y="3975012"/>
            <a:ext cx="3851937" cy="2166620"/>
          </a:xfrm>
          <a:prstGeom prst="rect">
            <a:avLst/>
          </a:prstGeom>
        </p:spPr>
      </p:pic>
      <p:pic>
        <p:nvPicPr>
          <p:cNvPr id="11" name="图片 10" descr="C:\Users\2GGTFQ2\Desktop\图片库\尺寸调整\169\169小\153800782.png153800782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913159" y="1401357"/>
            <a:ext cx="3825875" cy="2152197"/>
          </a:xfrm>
          <a:prstGeom prst="rect">
            <a:avLst/>
          </a:prstGeom>
        </p:spPr>
      </p:pic>
      <p:pic>
        <p:nvPicPr>
          <p:cNvPr id="8" name="图片 7" descr="C:\Users\2GGTFQ2\Desktop\图片库\尺寸调整\43\43小\153759078.png153759078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5085080" y="1401357"/>
            <a:ext cx="6320790" cy="474027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单击此处添加标题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 rot="18900000">
            <a:off x="3233707" y="3030715"/>
            <a:ext cx="1341329" cy="13413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 rot="18900000">
            <a:off x="3233707" y="2954521"/>
            <a:ext cx="1341329" cy="1341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 bwMode="auto">
          <a:xfrm>
            <a:off x="3655132" y="3375947"/>
            <a:ext cx="498478" cy="498477"/>
          </a:xfrm>
          <a:custGeom>
            <a:avLst/>
            <a:gdLst>
              <a:gd name="connsiteX0" fmla="*/ 326727 w 653895"/>
              <a:gd name="connsiteY0" fmla="*/ 266202 h 653895"/>
              <a:gd name="connsiteX1" fmla="*/ 265110 w 653895"/>
              <a:gd name="connsiteY1" fmla="*/ 327538 h 653895"/>
              <a:gd name="connsiteX2" fmla="*/ 326727 w 653895"/>
              <a:gd name="connsiteY2" fmla="*/ 388874 h 653895"/>
              <a:gd name="connsiteX3" fmla="*/ 388343 w 653895"/>
              <a:gd name="connsiteY3" fmla="*/ 327538 h 653895"/>
              <a:gd name="connsiteX4" fmla="*/ 326727 w 653895"/>
              <a:gd name="connsiteY4" fmla="*/ 266202 h 653895"/>
              <a:gd name="connsiteX5" fmla="*/ 326727 w 653895"/>
              <a:gd name="connsiteY5" fmla="*/ 246686 h 653895"/>
              <a:gd name="connsiteX6" fmla="*/ 410749 w 653895"/>
              <a:gd name="connsiteY6" fmla="*/ 327538 h 653895"/>
              <a:gd name="connsiteX7" fmla="*/ 326727 w 653895"/>
              <a:gd name="connsiteY7" fmla="*/ 408390 h 653895"/>
              <a:gd name="connsiteX8" fmla="*/ 245505 w 653895"/>
              <a:gd name="connsiteY8" fmla="*/ 327538 h 653895"/>
              <a:gd name="connsiteX9" fmla="*/ 326727 w 653895"/>
              <a:gd name="connsiteY9" fmla="*/ 246686 h 653895"/>
              <a:gd name="connsiteX10" fmla="*/ 326946 w 653895"/>
              <a:gd name="connsiteY10" fmla="*/ 202042 h 653895"/>
              <a:gd name="connsiteX11" fmla="*/ 203730 w 653895"/>
              <a:gd name="connsiteY11" fmla="*/ 327537 h 653895"/>
              <a:gd name="connsiteX12" fmla="*/ 326946 w 653895"/>
              <a:gd name="connsiteY12" fmla="*/ 453031 h 653895"/>
              <a:gd name="connsiteX13" fmla="*/ 452962 w 653895"/>
              <a:gd name="connsiteY13" fmla="*/ 327537 h 653895"/>
              <a:gd name="connsiteX14" fmla="*/ 326946 w 653895"/>
              <a:gd name="connsiteY14" fmla="*/ 202042 h 653895"/>
              <a:gd name="connsiteX15" fmla="*/ 326946 w 653895"/>
              <a:gd name="connsiteY15" fmla="*/ 185309 h 653895"/>
              <a:gd name="connsiteX16" fmla="*/ 469764 w 653895"/>
              <a:gd name="connsiteY16" fmla="*/ 327537 h 653895"/>
              <a:gd name="connsiteX17" fmla="*/ 326946 w 653895"/>
              <a:gd name="connsiteY17" fmla="*/ 469764 h 653895"/>
              <a:gd name="connsiteX18" fmla="*/ 184128 w 653895"/>
              <a:gd name="connsiteY18" fmla="*/ 327537 h 653895"/>
              <a:gd name="connsiteX19" fmla="*/ 326946 w 653895"/>
              <a:gd name="connsiteY19" fmla="*/ 185309 h 653895"/>
              <a:gd name="connsiteX20" fmla="*/ 299004 w 653895"/>
              <a:gd name="connsiteY20" fmla="*/ 41916 h 653895"/>
              <a:gd name="connsiteX21" fmla="*/ 287826 w 653895"/>
              <a:gd name="connsiteY21" fmla="*/ 103394 h 653895"/>
              <a:gd name="connsiteX22" fmla="*/ 259882 w 653895"/>
              <a:gd name="connsiteY22" fmla="*/ 134132 h 653895"/>
              <a:gd name="connsiteX23" fmla="*/ 237526 w 653895"/>
              <a:gd name="connsiteY23" fmla="*/ 142515 h 653895"/>
              <a:gd name="connsiteX24" fmla="*/ 220759 w 653895"/>
              <a:gd name="connsiteY24" fmla="*/ 148104 h 653895"/>
              <a:gd name="connsiteX25" fmla="*/ 198404 w 653895"/>
              <a:gd name="connsiteY25" fmla="*/ 139721 h 653895"/>
              <a:gd name="connsiteX26" fmla="*/ 145310 w 653895"/>
              <a:gd name="connsiteY26" fmla="*/ 106188 h 653895"/>
              <a:gd name="connsiteX27" fmla="*/ 106188 w 653895"/>
              <a:gd name="connsiteY27" fmla="*/ 145310 h 653895"/>
              <a:gd name="connsiteX28" fmla="*/ 142515 w 653895"/>
              <a:gd name="connsiteY28" fmla="*/ 198404 h 653895"/>
              <a:gd name="connsiteX29" fmla="*/ 145310 w 653895"/>
              <a:gd name="connsiteY29" fmla="*/ 237526 h 653895"/>
              <a:gd name="connsiteX30" fmla="*/ 134132 w 653895"/>
              <a:gd name="connsiteY30" fmla="*/ 259881 h 653895"/>
              <a:gd name="connsiteX31" fmla="*/ 103393 w 653895"/>
              <a:gd name="connsiteY31" fmla="*/ 285031 h 653895"/>
              <a:gd name="connsiteX32" fmla="*/ 41916 w 653895"/>
              <a:gd name="connsiteY32" fmla="*/ 299003 h 653895"/>
              <a:gd name="connsiteX33" fmla="*/ 41916 w 653895"/>
              <a:gd name="connsiteY33" fmla="*/ 354892 h 653895"/>
              <a:gd name="connsiteX34" fmla="*/ 103393 w 653895"/>
              <a:gd name="connsiteY34" fmla="*/ 366070 h 653895"/>
              <a:gd name="connsiteX35" fmla="*/ 134132 w 653895"/>
              <a:gd name="connsiteY35" fmla="*/ 394014 h 653895"/>
              <a:gd name="connsiteX36" fmla="*/ 145310 w 653895"/>
              <a:gd name="connsiteY36" fmla="*/ 416369 h 653895"/>
              <a:gd name="connsiteX37" fmla="*/ 142515 w 653895"/>
              <a:gd name="connsiteY37" fmla="*/ 455491 h 653895"/>
              <a:gd name="connsiteX38" fmla="*/ 106188 w 653895"/>
              <a:gd name="connsiteY38" fmla="*/ 508585 h 653895"/>
              <a:gd name="connsiteX39" fmla="*/ 145310 w 653895"/>
              <a:gd name="connsiteY39" fmla="*/ 547707 h 653895"/>
              <a:gd name="connsiteX40" fmla="*/ 198404 w 653895"/>
              <a:gd name="connsiteY40" fmla="*/ 514174 h 653895"/>
              <a:gd name="connsiteX41" fmla="*/ 220759 w 653895"/>
              <a:gd name="connsiteY41" fmla="*/ 505791 h 653895"/>
              <a:gd name="connsiteX42" fmla="*/ 237526 w 653895"/>
              <a:gd name="connsiteY42" fmla="*/ 511380 h 653895"/>
              <a:gd name="connsiteX43" fmla="*/ 259882 w 653895"/>
              <a:gd name="connsiteY43" fmla="*/ 519763 h 653895"/>
              <a:gd name="connsiteX44" fmla="*/ 287826 w 653895"/>
              <a:gd name="connsiteY44" fmla="*/ 550502 h 653895"/>
              <a:gd name="connsiteX45" fmla="*/ 299004 w 653895"/>
              <a:gd name="connsiteY45" fmla="*/ 611979 h 653895"/>
              <a:gd name="connsiteX46" fmla="*/ 354892 w 653895"/>
              <a:gd name="connsiteY46" fmla="*/ 611979 h 653895"/>
              <a:gd name="connsiteX47" fmla="*/ 368864 w 653895"/>
              <a:gd name="connsiteY47" fmla="*/ 550502 h 653895"/>
              <a:gd name="connsiteX48" fmla="*/ 394014 w 653895"/>
              <a:gd name="connsiteY48" fmla="*/ 519763 h 653895"/>
              <a:gd name="connsiteX49" fmla="*/ 416369 w 653895"/>
              <a:gd name="connsiteY49" fmla="*/ 511380 h 653895"/>
              <a:gd name="connsiteX50" fmla="*/ 433136 w 653895"/>
              <a:gd name="connsiteY50" fmla="*/ 505791 h 653895"/>
              <a:gd name="connsiteX51" fmla="*/ 458286 w 653895"/>
              <a:gd name="connsiteY51" fmla="*/ 514174 h 653895"/>
              <a:gd name="connsiteX52" fmla="*/ 511380 w 653895"/>
              <a:gd name="connsiteY52" fmla="*/ 547707 h 653895"/>
              <a:gd name="connsiteX53" fmla="*/ 550502 w 653895"/>
              <a:gd name="connsiteY53" fmla="*/ 508585 h 653895"/>
              <a:gd name="connsiteX54" fmla="*/ 514174 w 653895"/>
              <a:gd name="connsiteY54" fmla="*/ 455491 h 653895"/>
              <a:gd name="connsiteX55" fmla="*/ 511380 w 653895"/>
              <a:gd name="connsiteY55" fmla="*/ 416369 h 653895"/>
              <a:gd name="connsiteX56" fmla="*/ 519763 w 653895"/>
              <a:gd name="connsiteY56" fmla="*/ 394014 h 653895"/>
              <a:gd name="connsiteX57" fmla="*/ 550502 w 653895"/>
              <a:gd name="connsiteY57" fmla="*/ 366070 h 653895"/>
              <a:gd name="connsiteX58" fmla="*/ 614773 w 653895"/>
              <a:gd name="connsiteY58" fmla="*/ 354892 h 653895"/>
              <a:gd name="connsiteX59" fmla="*/ 614773 w 653895"/>
              <a:gd name="connsiteY59" fmla="*/ 299003 h 653895"/>
              <a:gd name="connsiteX60" fmla="*/ 550502 w 653895"/>
              <a:gd name="connsiteY60" fmla="*/ 285031 h 653895"/>
              <a:gd name="connsiteX61" fmla="*/ 519763 w 653895"/>
              <a:gd name="connsiteY61" fmla="*/ 259881 h 653895"/>
              <a:gd name="connsiteX62" fmla="*/ 511380 w 653895"/>
              <a:gd name="connsiteY62" fmla="*/ 237526 h 653895"/>
              <a:gd name="connsiteX63" fmla="*/ 514174 w 653895"/>
              <a:gd name="connsiteY63" fmla="*/ 198404 h 653895"/>
              <a:gd name="connsiteX64" fmla="*/ 550502 w 653895"/>
              <a:gd name="connsiteY64" fmla="*/ 145310 h 653895"/>
              <a:gd name="connsiteX65" fmla="*/ 511380 w 653895"/>
              <a:gd name="connsiteY65" fmla="*/ 106188 h 653895"/>
              <a:gd name="connsiteX66" fmla="*/ 458286 w 653895"/>
              <a:gd name="connsiteY66" fmla="*/ 139721 h 653895"/>
              <a:gd name="connsiteX67" fmla="*/ 433136 w 653895"/>
              <a:gd name="connsiteY67" fmla="*/ 148104 h 653895"/>
              <a:gd name="connsiteX68" fmla="*/ 416369 w 653895"/>
              <a:gd name="connsiteY68" fmla="*/ 142515 h 653895"/>
              <a:gd name="connsiteX69" fmla="*/ 394014 w 653895"/>
              <a:gd name="connsiteY69" fmla="*/ 134132 h 653895"/>
              <a:gd name="connsiteX70" fmla="*/ 368864 w 653895"/>
              <a:gd name="connsiteY70" fmla="*/ 103394 h 653895"/>
              <a:gd name="connsiteX71" fmla="*/ 354892 w 653895"/>
              <a:gd name="connsiteY71" fmla="*/ 41916 h 653895"/>
              <a:gd name="connsiteX72" fmla="*/ 299004 w 653895"/>
              <a:gd name="connsiteY72" fmla="*/ 41916 h 653895"/>
              <a:gd name="connsiteX73" fmla="*/ 299004 w 653895"/>
              <a:gd name="connsiteY73" fmla="*/ 0 h 653895"/>
              <a:gd name="connsiteX74" fmla="*/ 354892 w 653895"/>
              <a:gd name="connsiteY74" fmla="*/ 0 h 653895"/>
              <a:gd name="connsiteX75" fmla="*/ 396808 w 653895"/>
              <a:gd name="connsiteY75" fmla="*/ 33533 h 653895"/>
              <a:gd name="connsiteX76" fmla="*/ 407986 w 653895"/>
              <a:gd name="connsiteY76" fmla="*/ 95010 h 653895"/>
              <a:gd name="connsiteX77" fmla="*/ 433136 w 653895"/>
              <a:gd name="connsiteY77" fmla="*/ 106188 h 653895"/>
              <a:gd name="connsiteX78" fmla="*/ 486230 w 653895"/>
              <a:gd name="connsiteY78" fmla="*/ 69860 h 653895"/>
              <a:gd name="connsiteX79" fmla="*/ 511380 w 653895"/>
              <a:gd name="connsiteY79" fmla="*/ 64272 h 653895"/>
              <a:gd name="connsiteX80" fmla="*/ 539324 w 653895"/>
              <a:gd name="connsiteY80" fmla="*/ 75449 h 653895"/>
              <a:gd name="connsiteX81" fmla="*/ 578446 w 653895"/>
              <a:gd name="connsiteY81" fmla="*/ 114571 h 653895"/>
              <a:gd name="connsiteX82" fmla="*/ 584035 w 653895"/>
              <a:gd name="connsiteY82" fmla="*/ 167665 h 653895"/>
              <a:gd name="connsiteX83" fmla="*/ 547707 w 653895"/>
              <a:gd name="connsiteY83" fmla="*/ 220759 h 653895"/>
              <a:gd name="connsiteX84" fmla="*/ 558885 w 653895"/>
              <a:gd name="connsiteY84" fmla="*/ 245909 h 653895"/>
              <a:gd name="connsiteX85" fmla="*/ 620362 w 653895"/>
              <a:gd name="connsiteY85" fmla="*/ 259881 h 653895"/>
              <a:gd name="connsiteX86" fmla="*/ 653895 w 653895"/>
              <a:gd name="connsiteY86" fmla="*/ 299003 h 653895"/>
              <a:gd name="connsiteX87" fmla="*/ 653895 w 653895"/>
              <a:gd name="connsiteY87" fmla="*/ 354892 h 653895"/>
              <a:gd name="connsiteX88" fmla="*/ 620362 w 653895"/>
              <a:gd name="connsiteY88" fmla="*/ 394014 h 653895"/>
              <a:gd name="connsiteX89" fmla="*/ 558885 w 653895"/>
              <a:gd name="connsiteY89" fmla="*/ 407986 h 653895"/>
              <a:gd name="connsiteX90" fmla="*/ 547707 w 653895"/>
              <a:gd name="connsiteY90" fmla="*/ 433136 h 653895"/>
              <a:gd name="connsiteX91" fmla="*/ 584035 w 653895"/>
              <a:gd name="connsiteY91" fmla="*/ 486230 h 653895"/>
              <a:gd name="connsiteX92" fmla="*/ 578446 w 653895"/>
              <a:gd name="connsiteY92" fmla="*/ 536529 h 653895"/>
              <a:gd name="connsiteX93" fmla="*/ 539324 w 653895"/>
              <a:gd name="connsiteY93" fmla="*/ 578446 h 653895"/>
              <a:gd name="connsiteX94" fmla="*/ 511380 w 653895"/>
              <a:gd name="connsiteY94" fmla="*/ 589623 h 653895"/>
              <a:gd name="connsiteX95" fmla="*/ 486230 w 653895"/>
              <a:gd name="connsiteY95" fmla="*/ 581240 h 653895"/>
              <a:gd name="connsiteX96" fmla="*/ 433136 w 653895"/>
              <a:gd name="connsiteY96" fmla="*/ 547707 h 653895"/>
              <a:gd name="connsiteX97" fmla="*/ 407986 w 653895"/>
              <a:gd name="connsiteY97" fmla="*/ 558885 h 653895"/>
              <a:gd name="connsiteX98" fmla="*/ 396808 w 653895"/>
              <a:gd name="connsiteY98" fmla="*/ 620362 h 653895"/>
              <a:gd name="connsiteX99" fmla="*/ 354892 w 653895"/>
              <a:gd name="connsiteY99" fmla="*/ 653895 h 653895"/>
              <a:gd name="connsiteX100" fmla="*/ 299004 w 653895"/>
              <a:gd name="connsiteY100" fmla="*/ 653895 h 653895"/>
              <a:gd name="connsiteX101" fmla="*/ 259882 w 653895"/>
              <a:gd name="connsiteY101" fmla="*/ 620362 h 653895"/>
              <a:gd name="connsiteX102" fmla="*/ 248704 w 653895"/>
              <a:gd name="connsiteY102" fmla="*/ 558885 h 653895"/>
              <a:gd name="connsiteX103" fmla="*/ 220759 w 653895"/>
              <a:gd name="connsiteY103" fmla="*/ 547707 h 653895"/>
              <a:gd name="connsiteX104" fmla="*/ 167665 w 653895"/>
              <a:gd name="connsiteY104" fmla="*/ 581240 h 653895"/>
              <a:gd name="connsiteX105" fmla="*/ 145310 w 653895"/>
              <a:gd name="connsiteY105" fmla="*/ 589623 h 653895"/>
              <a:gd name="connsiteX106" fmla="*/ 117366 w 653895"/>
              <a:gd name="connsiteY106" fmla="*/ 578446 h 653895"/>
              <a:gd name="connsiteX107" fmla="*/ 78244 w 653895"/>
              <a:gd name="connsiteY107" fmla="*/ 536529 h 653895"/>
              <a:gd name="connsiteX108" fmla="*/ 72655 w 653895"/>
              <a:gd name="connsiteY108" fmla="*/ 486230 h 653895"/>
              <a:gd name="connsiteX109" fmla="*/ 106188 w 653895"/>
              <a:gd name="connsiteY109" fmla="*/ 433136 h 653895"/>
              <a:gd name="connsiteX110" fmla="*/ 97805 w 653895"/>
              <a:gd name="connsiteY110" fmla="*/ 407986 h 653895"/>
              <a:gd name="connsiteX111" fmla="*/ 33533 w 653895"/>
              <a:gd name="connsiteY111" fmla="*/ 394014 h 653895"/>
              <a:gd name="connsiteX112" fmla="*/ 0 w 653895"/>
              <a:gd name="connsiteY112" fmla="*/ 354892 h 653895"/>
              <a:gd name="connsiteX113" fmla="*/ 0 w 653895"/>
              <a:gd name="connsiteY113" fmla="*/ 299003 h 653895"/>
              <a:gd name="connsiteX114" fmla="*/ 33533 w 653895"/>
              <a:gd name="connsiteY114" fmla="*/ 259881 h 653895"/>
              <a:gd name="connsiteX115" fmla="*/ 97805 w 653895"/>
              <a:gd name="connsiteY115" fmla="*/ 245909 h 653895"/>
              <a:gd name="connsiteX116" fmla="*/ 106188 w 653895"/>
              <a:gd name="connsiteY116" fmla="*/ 220759 h 653895"/>
              <a:gd name="connsiteX117" fmla="*/ 72655 w 653895"/>
              <a:gd name="connsiteY117" fmla="*/ 167665 h 653895"/>
              <a:gd name="connsiteX118" fmla="*/ 78244 w 653895"/>
              <a:gd name="connsiteY118" fmla="*/ 114571 h 653895"/>
              <a:gd name="connsiteX119" fmla="*/ 117366 w 653895"/>
              <a:gd name="connsiteY119" fmla="*/ 75449 h 653895"/>
              <a:gd name="connsiteX120" fmla="*/ 145310 w 653895"/>
              <a:gd name="connsiteY120" fmla="*/ 64272 h 653895"/>
              <a:gd name="connsiteX121" fmla="*/ 167665 w 653895"/>
              <a:gd name="connsiteY121" fmla="*/ 69860 h 653895"/>
              <a:gd name="connsiteX122" fmla="*/ 220759 w 653895"/>
              <a:gd name="connsiteY122" fmla="*/ 106188 h 653895"/>
              <a:gd name="connsiteX123" fmla="*/ 248704 w 653895"/>
              <a:gd name="connsiteY123" fmla="*/ 95010 h 653895"/>
              <a:gd name="connsiteX124" fmla="*/ 259882 w 653895"/>
              <a:gd name="connsiteY124" fmla="*/ 33533 h 653895"/>
              <a:gd name="connsiteX125" fmla="*/ 299004 w 653895"/>
              <a:gd name="connsiteY125" fmla="*/ 0 h 65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53895" h="653895">
                <a:moveTo>
                  <a:pt x="326727" y="266202"/>
                </a:moveTo>
                <a:cubicBezTo>
                  <a:pt x="293118" y="266202"/>
                  <a:pt x="265110" y="294082"/>
                  <a:pt x="265110" y="327538"/>
                </a:cubicBezTo>
                <a:cubicBezTo>
                  <a:pt x="265110" y="360994"/>
                  <a:pt x="293118" y="388874"/>
                  <a:pt x="326727" y="388874"/>
                </a:cubicBezTo>
                <a:cubicBezTo>
                  <a:pt x="360336" y="388874"/>
                  <a:pt x="388343" y="360994"/>
                  <a:pt x="388343" y="327538"/>
                </a:cubicBezTo>
                <a:cubicBezTo>
                  <a:pt x="388343" y="294082"/>
                  <a:pt x="360336" y="266202"/>
                  <a:pt x="326727" y="266202"/>
                </a:cubicBezTo>
                <a:close/>
                <a:moveTo>
                  <a:pt x="326727" y="246686"/>
                </a:moveTo>
                <a:cubicBezTo>
                  <a:pt x="371539" y="246686"/>
                  <a:pt x="410749" y="282930"/>
                  <a:pt x="410749" y="327538"/>
                </a:cubicBezTo>
                <a:cubicBezTo>
                  <a:pt x="410749" y="372146"/>
                  <a:pt x="371539" y="408390"/>
                  <a:pt x="326727" y="408390"/>
                </a:cubicBezTo>
                <a:cubicBezTo>
                  <a:pt x="281915" y="408390"/>
                  <a:pt x="245505" y="372146"/>
                  <a:pt x="245505" y="327538"/>
                </a:cubicBezTo>
                <a:cubicBezTo>
                  <a:pt x="245505" y="282930"/>
                  <a:pt x="281915" y="246686"/>
                  <a:pt x="326727" y="246686"/>
                </a:cubicBezTo>
                <a:close/>
                <a:moveTo>
                  <a:pt x="326946" y="202042"/>
                </a:moveTo>
                <a:cubicBezTo>
                  <a:pt x="259738" y="202042"/>
                  <a:pt x="203730" y="257817"/>
                  <a:pt x="203730" y="327537"/>
                </a:cubicBezTo>
                <a:cubicBezTo>
                  <a:pt x="203730" y="397256"/>
                  <a:pt x="259738" y="453031"/>
                  <a:pt x="326946" y="453031"/>
                </a:cubicBezTo>
                <a:cubicBezTo>
                  <a:pt x="396955" y="453031"/>
                  <a:pt x="452962" y="397256"/>
                  <a:pt x="452962" y="327537"/>
                </a:cubicBezTo>
                <a:cubicBezTo>
                  <a:pt x="452962" y="257817"/>
                  <a:pt x="396955" y="202042"/>
                  <a:pt x="326946" y="202042"/>
                </a:cubicBezTo>
                <a:close/>
                <a:moveTo>
                  <a:pt x="326946" y="185309"/>
                </a:moveTo>
                <a:cubicBezTo>
                  <a:pt x="408156" y="185309"/>
                  <a:pt x="469764" y="249451"/>
                  <a:pt x="469764" y="327537"/>
                </a:cubicBezTo>
                <a:cubicBezTo>
                  <a:pt x="469764" y="405622"/>
                  <a:pt x="408156" y="469764"/>
                  <a:pt x="326946" y="469764"/>
                </a:cubicBezTo>
                <a:cubicBezTo>
                  <a:pt x="248536" y="469764"/>
                  <a:pt x="184128" y="405622"/>
                  <a:pt x="184128" y="327537"/>
                </a:cubicBezTo>
                <a:cubicBezTo>
                  <a:pt x="184128" y="249451"/>
                  <a:pt x="248536" y="185309"/>
                  <a:pt x="326946" y="185309"/>
                </a:cubicBezTo>
                <a:close/>
                <a:moveTo>
                  <a:pt x="299004" y="41916"/>
                </a:moveTo>
                <a:cubicBezTo>
                  <a:pt x="299004" y="41916"/>
                  <a:pt x="299004" y="41916"/>
                  <a:pt x="287826" y="103394"/>
                </a:cubicBezTo>
                <a:cubicBezTo>
                  <a:pt x="285031" y="117366"/>
                  <a:pt x="273854" y="128543"/>
                  <a:pt x="259882" y="134132"/>
                </a:cubicBezTo>
                <a:cubicBezTo>
                  <a:pt x="254293" y="136927"/>
                  <a:pt x="245909" y="139721"/>
                  <a:pt x="237526" y="142515"/>
                </a:cubicBezTo>
                <a:cubicBezTo>
                  <a:pt x="231937" y="145310"/>
                  <a:pt x="226348" y="148104"/>
                  <a:pt x="220759" y="148104"/>
                </a:cubicBezTo>
                <a:cubicBezTo>
                  <a:pt x="212376" y="148104"/>
                  <a:pt x="203993" y="145310"/>
                  <a:pt x="198404" y="139721"/>
                </a:cubicBezTo>
                <a:cubicBezTo>
                  <a:pt x="198404" y="139721"/>
                  <a:pt x="198404" y="139721"/>
                  <a:pt x="145310" y="106188"/>
                </a:cubicBezTo>
                <a:cubicBezTo>
                  <a:pt x="145310" y="106188"/>
                  <a:pt x="145310" y="106188"/>
                  <a:pt x="106188" y="145310"/>
                </a:cubicBezTo>
                <a:cubicBezTo>
                  <a:pt x="106188" y="145310"/>
                  <a:pt x="106188" y="145310"/>
                  <a:pt x="142515" y="198404"/>
                </a:cubicBezTo>
                <a:cubicBezTo>
                  <a:pt x="150899" y="209582"/>
                  <a:pt x="150899" y="223554"/>
                  <a:pt x="145310" y="237526"/>
                </a:cubicBezTo>
                <a:cubicBezTo>
                  <a:pt x="139721" y="245909"/>
                  <a:pt x="136926" y="251498"/>
                  <a:pt x="134132" y="259881"/>
                </a:cubicBezTo>
                <a:cubicBezTo>
                  <a:pt x="131338" y="273854"/>
                  <a:pt x="120160" y="282237"/>
                  <a:pt x="103393" y="285031"/>
                </a:cubicBezTo>
                <a:cubicBezTo>
                  <a:pt x="103393" y="285031"/>
                  <a:pt x="103393" y="285031"/>
                  <a:pt x="41916" y="299003"/>
                </a:cubicBezTo>
                <a:cubicBezTo>
                  <a:pt x="41916" y="299003"/>
                  <a:pt x="41916" y="299003"/>
                  <a:pt x="41916" y="354892"/>
                </a:cubicBezTo>
                <a:cubicBezTo>
                  <a:pt x="41916" y="354892"/>
                  <a:pt x="41916" y="354892"/>
                  <a:pt x="103393" y="366070"/>
                </a:cubicBezTo>
                <a:cubicBezTo>
                  <a:pt x="120160" y="368864"/>
                  <a:pt x="131338" y="380042"/>
                  <a:pt x="134132" y="394014"/>
                </a:cubicBezTo>
                <a:cubicBezTo>
                  <a:pt x="136926" y="402397"/>
                  <a:pt x="139721" y="407986"/>
                  <a:pt x="145310" y="416369"/>
                </a:cubicBezTo>
                <a:cubicBezTo>
                  <a:pt x="150899" y="427547"/>
                  <a:pt x="150899" y="444313"/>
                  <a:pt x="142515" y="455491"/>
                </a:cubicBezTo>
                <a:cubicBezTo>
                  <a:pt x="142515" y="455491"/>
                  <a:pt x="142515" y="455491"/>
                  <a:pt x="106188" y="508585"/>
                </a:cubicBezTo>
                <a:cubicBezTo>
                  <a:pt x="106188" y="508585"/>
                  <a:pt x="106188" y="508585"/>
                  <a:pt x="145310" y="547707"/>
                </a:cubicBezTo>
                <a:cubicBezTo>
                  <a:pt x="145310" y="547707"/>
                  <a:pt x="145310" y="547707"/>
                  <a:pt x="198404" y="514174"/>
                </a:cubicBezTo>
                <a:cubicBezTo>
                  <a:pt x="203993" y="508585"/>
                  <a:pt x="212376" y="505791"/>
                  <a:pt x="220759" y="505791"/>
                </a:cubicBezTo>
                <a:cubicBezTo>
                  <a:pt x="226348" y="505791"/>
                  <a:pt x="231937" y="508585"/>
                  <a:pt x="237526" y="511380"/>
                </a:cubicBezTo>
                <a:cubicBezTo>
                  <a:pt x="245909" y="514174"/>
                  <a:pt x="254293" y="516968"/>
                  <a:pt x="259882" y="519763"/>
                </a:cubicBezTo>
                <a:cubicBezTo>
                  <a:pt x="273854" y="522557"/>
                  <a:pt x="285031" y="536529"/>
                  <a:pt x="287826" y="550502"/>
                </a:cubicBezTo>
                <a:cubicBezTo>
                  <a:pt x="287826" y="550502"/>
                  <a:pt x="287826" y="550502"/>
                  <a:pt x="299004" y="611979"/>
                </a:cubicBezTo>
                <a:cubicBezTo>
                  <a:pt x="299004" y="611979"/>
                  <a:pt x="299004" y="611979"/>
                  <a:pt x="354892" y="611979"/>
                </a:cubicBezTo>
                <a:cubicBezTo>
                  <a:pt x="354892" y="611979"/>
                  <a:pt x="354892" y="611979"/>
                  <a:pt x="368864" y="550502"/>
                </a:cubicBezTo>
                <a:cubicBezTo>
                  <a:pt x="371659" y="536529"/>
                  <a:pt x="380042" y="522557"/>
                  <a:pt x="394014" y="519763"/>
                </a:cubicBezTo>
                <a:cubicBezTo>
                  <a:pt x="402397" y="516968"/>
                  <a:pt x="410780" y="514174"/>
                  <a:pt x="416369" y="511380"/>
                </a:cubicBezTo>
                <a:cubicBezTo>
                  <a:pt x="421958" y="508585"/>
                  <a:pt x="427547" y="505791"/>
                  <a:pt x="433136" y="505791"/>
                </a:cubicBezTo>
                <a:cubicBezTo>
                  <a:pt x="441519" y="505791"/>
                  <a:pt x="449902" y="508585"/>
                  <a:pt x="458286" y="514174"/>
                </a:cubicBezTo>
                <a:cubicBezTo>
                  <a:pt x="458286" y="514174"/>
                  <a:pt x="458286" y="514174"/>
                  <a:pt x="511380" y="547707"/>
                </a:cubicBezTo>
                <a:cubicBezTo>
                  <a:pt x="511380" y="547707"/>
                  <a:pt x="511380" y="547707"/>
                  <a:pt x="550502" y="508585"/>
                </a:cubicBezTo>
                <a:cubicBezTo>
                  <a:pt x="550502" y="508585"/>
                  <a:pt x="550502" y="508585"/>
                  <a:pt x="514174" y="455491"/>
                </a:cubicBezTo>
                <a:cubicBezTo>
                  <a:pt x="505791" y="444313"/>
                  <a:pt x="505791" y="427547"/>
                  <a:pt x="511380" y="416369"/>
                </a:cubicBezTo>
                <a:cubicBezTo>
                  <a:pt x="514174" y="407986"/>
                  <a:pt x="516969" y="399603"/>
                  <a:pt x="519763" y="394014"/>
                </a:cubicBezTo>
                <a:cubicBezTo>
                  <a:pt x="525352" y="380042"/>
                  <a:pt x="536529" y="368864"/>
                  <a:pt x="550502" y="366070"/>
                </a:cubicBezTo>
                <a:lnTo>
                  <a:pt x="614773" y="354892"/>
                </a:lnTo>
                <a:cubicBezTo>
                  <a:pt x="614773" y="354892"/>
                  <a:pt x="614773" y="354892"/>
                  <a:pt x="614773" y="299003"/>
                </a:cubicBezTo>
                <a:cubicBezTo>
                  <a:pt x="614773" y="299003"/>
                  <a:pt x="614773" y="299003"/>
                  <a:pt x="550502" y="285031"/>
                </a:cubicBezTo>
                <a:cubicBezTo>
                  <a:pt x="536529" y="282237"/>
                  <a:pt x="525352" y="273854"/>
                  <a:pt x="519763" y="259881"/>
                </a:cubicBezTo>
                <a:cubicBezTo>
                  <a:pt x="516969" y="251498"/>
                  <a:pt x="514174" y="245909"/>
                  <a:pt x="511380" y="237526"/>
                </a:cubicBezTo>
                <a:cubicBezTo>
                  <a:pt x="505791" y="223554"/>
                  <a:pt x="505791" y="209582"/>
                  <a:pt x="514174" y="198404"/>
                </a:cubicBezTo>
                <a:cubicBezTo>
                  <a:pt x="514174" y="198404"/>
                  <a:pt x="514174" y="198404"/>
                  <a:pt x="550502" y="145310"/>
                </a:cubicBezTo>
                <a:cubicBezTo>
                  <a:pt x="550502" y="145310"/>
                  <a:pt x="550502" y="145310"/>
                  <a:pt x="511380" y="106188"/>
                </a:cubicBezTo>
                <a:cubicBezTo>
                  <a:pt x="511380" y="106188"/>
                  <a:pt x="511380" y="106188"/>
                  <a:pt x="458286" y="139721"/>
                </a:cubicBezTo>
                <a:cubicBezTo>
                  <a:pt x="449902" y="145310"/>
                  <a:pt x="441519" y="148104"/>
                  <a:pt x="433136" y="148104"/>
                </a:cubicBezTo>
                <a:cubicBezTo>
                  <a:pt x="427547" y="148104"/>
                  <a:pt x="421958" y="145310"/>
                  <a:pt x="416369" y="142515"/>
                </a:cubicBezTo>
                <a:cubicBezTo>
                  <a:pt x="410780" y="139721"/>
                  <a:pt x="402397" y="136927"/>
                  <a:pt x="394014" y="134132"/>
                </a:cubicBezTo>
                <a:cubicBezTo>
                  <a:pt x="380042" y="128543"/>
                  <a:pt x="371659" y="117366"/>
                  <a:pt x="368864" y="103394"/>
                </a:cubicBezTo>
                <a:cubicBezTo>
                  <a:pt x="368864" y="103394"/>
                  <a:pt x="368864" y="103394"/>
                  <a:pt x="354892" y="41916"/>
                </a:cubicBezTo>
                <a:cubicBezTo>
                  <a:pt x="354892" y="41916"/>
                  <a:pt x="354892" y="41916"/>
                  <a:pt x="299004" y="41916"/>
                </a:cubicBezTo>
                <a:close/>
                <a:moveTo>
                  <a:pt x="299004" y="0"/>
                </a:moveTo>
                <a:cubicBezTo>
                  <a:pt x="299004" y="0"/>
                  <a:pt x="299004" y="0"/>
                  <a:pt x="354892" y="0"/>
                </a:cubicBezTo>
                <a:cubicBezTo>
                  <a:pt x="374453" y="0"/>
                  <a:pt x="391219" y="13972"/>
                  <a:pt x="396808" y="33533"/>
                </a:cubicBezTo>
                <a:cubicBezTo>
                  <a:pt x="396808" y="33533"/>
                  <a:pt x="396808" y="33533"/>
                  <a:pt x="407986" y="95010"/>
                </a:cubicBezTo>
                <a:cubicBezTo>
                  <a:pt x="416369" y="97805"/>
                  <a:pt x="424753" y="103394"/>
                  <a:pt x="433136" y="106188"/>
                </a:cubicBezTo>
                <a:cubicBezTo>
                  <a:pt x="433136" y="106188"/>
                  <a:pt x="433136" y="106188"/>
                  <a:pt x="486230" y="69860"/>
                </a:cubicBezTo>
                <a:cubicBezTo>
                  <a:pt x="494613" y="67066"/>
                  <a:pt x="502996" y="64272"/>
                  <a:pt x="511380" y="64272"/>
                </a:cubicBezTo>
                <a:cubicBezTo>
                  <a:pt x="519763" y="64272"/>
                  <a:pt x="530941" y="67066"/>
                  <a:pt x="539324" y="75449"/>
                </a:cubicBezTo>
                <a:cubicBezTo>
                  <a:pt x="539324" y="75449"/>
                  <a:pt x="539324" y="75449"/>
                  <a:pt x="578446" y="114571"/>
                </a:cubicBezTo>
                <a:cubicBezTo>
                  <a:pt x="592418" y="128543"/>
                  <a:pt x="595212" y="150899"/>
                  <a:pt x="584035" y="167665"/>
                </a:cubicBezTo>
                <a:cubicBezTo>
                  <a:pt x="584035" y="167665"/>
                  <a:pt x="584035" y="167665"/>
                  <a:pt x="547707" y="220759"/>
                </a:cubicBezTo>
                <a:cubicBezTo>
                  <a:pt x="553296" y="229143"/>
                  <a:pt x="556090" y="237526"/>
                  <a:pt x="558885" y="245909"/>
                </a:cubicBezTo>
                <a:cubicBezTo>
                  <a:pt x="558885" y="245909"/>
                  <a:pt x="558885" y="245909"/>
                  <a:pt x="620362" y="259881"/>
                </a:cubicBezTo>
                <a:cubicBezTo>
                  <a:pt x="639923" y="262676"/>
                  <a:pt x="653895" y="279442"/>
                  <a:pt x="653895" y="299003"/>
                </a:cubicBezTo>
                <a:cubicBezTo>
                  <a:pt x="653895" y="299003"/>
                  <a:pt x="653895" y="299003"/>
                  <a:pt x="653895" y="354892"/>
                </a:cubicBezTo>
                <a:cubicBezTo>
                  <a:pt x="653895" y="374453"/>
                  <a:pt x="639923" y="391219"/>
                  <a:pt x="620362" y="394014"/>
                </a:cubicBezTo>
                <a:cubicBezTo>
                  <a:pt x="620362" y="394014"/>
                  <a:pt x="620362" y="394014"/>
                  <a:pt x="558885" y="407986"/>
                </a:cubicBezTo>
                <a:cubicBezTo>
                  <a:pt x="556090" y="416369"/>
                  <a:pt x="553296" y="424752"/>
                  <a:pt x="547707" y="433136"/>
                </a:cubicBezTo>
                <a:cubicBezTo>
                  <a:pt x="547707" y="433136"/>
                  <a:pt x="547707" y="433136"/>
                  <a:pt x="584035" y="486230"/>
                </a:cubicBezTo>
                <a:cubicBezTo>
                  <a:pt x="595212" y="502996"/>
                  <a:pt x="592418" y="525352"/>
                  <a:pt x="578446" y="536529"/>
                </a:cubicBezTo>
                <a:cubicBezTo>
                  <a:pt x="578446" y="536529"/>
                  <a:pt x="578446" y="536529"/>
                  <a:pt x="539324" y="578446"/>
                </a:cubicBezTo>
                <a:cubicBezTo>
                  <a:pt x="530941" y="584035"/>
                  <a:pt x="519763" y="589623"/>
                  <a:pt x="511380" y="589623"/>
                </a:cubicBezTo>
                <a:cubicBezTo>
                  <a:pt x="502996" y="589623"/>
                  <a:pt x="494613" y="586829"/>
                  <a:pt x="486230" y="581240"/>
                </a:cubicBezTo>
                <a:cubicBezTo>
                  <a:pt x="486230" y="581240"/>
                  <a:pt x="486230" y="581240"/>
                  <a:pt x="433136" y="547707"/>
                </a:cubicBezTo>
                <a:cubicBezTo>
                  <a:pt x="424753" y="550502"/>
                  <a:pt x="416369" y="553296"/>
                  <a:pt x="407986" y="558885"/>
                </a:cubicBezTo>
                <a:cubicBezTo>
                  <a:pt x="407986" y="558885"/>
                  <a:pt x="407986" y="558885"/>
                  <a:pt x="396808" y="620362"/>
                </a:cubicBezTo>
                <a:cubicBezTo>
                  <a:pt x="391219" y="639923"/>
                  <a:pt x="374453" y="653895"/>
                  <a:pt x="354892" y="653895"/>
                </a:cubicBezTo>
                <a:cubicBezTo>
                  <a:pt x="354892" y="653895"/>
                  <a:pt x="354892" y="653895"/>
                  <a:pt x="299004" y="653895"/>
                </a:cubicBezTo>
                <a:cubicBezTo>
                  <a:pt x="279443" y="653895"/>
                  <a:pt x="262676" y="639923"/>
                  <a:pt x="259882" y="620362"/>
                </a:cubicBezTo>
                <a:cubicBezTo>
                  <a:pt x="259882" y="620362"/>
                  <a:pt x="259882" y="620362"/>
                  <a:pt x="248704" y="558885"/>
                </a:cubicBezTo>
                <a:cubicBezTo>
                  <a:pt x="237526" y="553296"/>
                  <a:pt x="229142" y="550502"/>
                  <a:pt x="220759" y="547707"/>
                </a:cubicBezTo>
                <a:cubicBezTo>
                  <a:pt x="220759" y="547707"/>
                  <a:pt x="220759" y="547707"/>
                  <a:pt x="167665" y="581240"/>
                </a:cubicBezTo>
                <a:cubicBezTo>
                  <a:pt x="162076" y="586829"/>
                  <a:pt x="153693" y="589623"/>
                  <a:pt x="145310" y="589623"/>
                </a:cubicBezTo>
                <a:cubicBezTo>
                  <a:pt x="134132" y="589623"/>
                  <a:pt x="125749" y="584035"/>
                  <a:pt x="117366" y="578446"/>
                </a:cubicBezTo>
                <a:cubicBezTo>
                  <a:pt x="117366" y="578446"/>
                  <a:pt x="117366" y="578446"/>
                  <a:pt x="78244" y="536529"/>
                </a:cubicBezTo>
                <a:cubicBezTo>
                  <a:pt x="64271" y="525352"/>
                  <a:pt x="61477" y="502996"/>
                  <a:pt x="72655" y="486230"/>
                </a:cubicBezTo>
                <a:cubicBezTo>
                  <a:pt x="72655" y="486230"/>
                  <a:pt x="72655" y="486230"/>
                  <a:pt x="106188" y="433136"/>
                </a:cubicBezTo>
                <a:cubicBezTo>
                  <a:pt x="103393" y="424752"/>
                  <a:pt x="100599" y="416369"/>
                  <a:pt x="97805" y="407986"/>
                </a:cubicBezTo>
                <a:cubicBezTo>
                  <a:pt x="97805" y="407986"/>
                  <a:pt x="97805" y="407986"/>
                  <a:pt x="33533" y="394014"/>
                </a:cubicBezTo>
                <a:cubicBezTo>
                  <a:pt x="13972" y="391219"/>
                  <a:pt x="0" y="374453"/>
                  <a:pt x="0" y="354892"/>
                </a:cubicBezTo>
                <a:cubicBezTo>
                  <a:pt x="0" y="354892"/>
                  <a:pt x="0" y="354892"/>
                  <a:pt x="0" y="299003"/>
                </a:cubicBezTo>
                <a:cubicBezTo>
                  <a:pt x="0" y="279442"/>
                  <a:pt x="13972" y="262676"/>
                  <a:pt x="33533" y="259881"/>
                </a:cubicBezTo>
                <a:cubicBezTo>
                  <a:pt x="33533" y="259881"/>
                  <a:pt x="33533" y="259881"/>
                  <a:pt x="97805" y="245909"/>
                </a:cubicBezTo>
                <a:cubicBezTo>
                  <a:pt x="100599" y="237526"/>
                  <a:pt x="103393" y="229143"/>
                  <a:pt x="106188" y="220759"/>
                </a:cubicBezTo>
                <a:cubicBezTo>
                  <a:pt x="106188" y="220759"/>
                  <a:pt x="106188" y="220759"/>
                  <a:pt x="72655" y="167665"/>
                </a:cubicBezTo>
                <a:cubicBezTo>
                  <a:pt x="61477" y="150899"/>
                  <a:pt x="64271" y="128543"/>
                  <a:pt x="78244" y="114571"/>
                </a:cubicBezTo>
                <a:cubicBezTo>
                  <a:pt x="78244" y="114571"/>
                  <a:pt x="78244" y="114571"/>
                  <a:pt x="117366" y="75449"/>
                </a:cubicBezTo>
                <a:cubicBezTo>
                  <a:pt x="125749" y="67066"/>
                  <a:pt x="134132" y="64272"/>
                  <a:pt x="145310" y="64272"/>
                </a:cubicBezTo>
                <a:cubicBezTo>
                  <a:pt x="153693" y="64272"/>
                  <a:pt x="162076" y="67066"/>
                  <a:pt x="167665" y="69860"/>
                </a:cubicBezTo>
                <a:cubicBezTo>
                  <a:pt x="167665" y="69860"/>
                  <a:pt x="167665" y="69860"/>
                  <a:pt x="220759" y="106188"/>
                </a:cubicBezTo>
                <a:cubicBezTo>
                  <a:pt x="229142" y="103394"/>
                  <a:pt x="237526" y="97805"/>
                  <a:pt x="248704" y="95010"/>
                </a:cubicBezTo>
                <a:cubicBezTo>
                  <a:pt x="248704" y="95010"/>
                  <a:pt x="248704" y="95010"/>
                  <a:pt x="259882" y="33533"/>
                </a:cubicBezTo>
                <a:cubicBezTo>
                  <a:pt x="262676" y="13972"/>
                  <a:pt x="279443" y="0"/>
                  <a:pt x="2990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 rot="18900000">
            <a:off x="1048429" y="3030715"/>
            <a:ext cx="1341329" cy="13413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 rot="18900000">
            <a:off x="1048790" y="2937364"/>
            <a:ext cx="1341329" cy="1341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>
            <p:custDataLst>
              <p:tags r:id="rId6"/>
            </p:custDataLst>
          </p:nvPr>
        </p:nvSpPr>
        <p:spPr bwMode="auto">
          <a:xfrm>
            <a:off x="1532453" y="3325697"/>
            <a:ext cx="374003" cy="564664"/>
          </a:xfrm>
          <a:custGeom>
            <a:avLst/>
            <a:gdLst>
              <a:gd name="connsiteX0" fmla="*/ 121125 w 414667"/>
              <a:gd name="connsiteY0" fmla="*/ 543553 h 626056"/>
              <a:gd name="connsiteX1" fmla="*/ 121125 w 414667"/>
              <a:gd name="connsiteY1" fmla="*/ 577525 h 626056"/>
              <a:gd name="connsiteX2" fmla="*/ 232561 w 414667"/>
              <a:gd name="connsiteY2" fmla="*/ 577525 h 626056"/>
              <a:gd name="connsiteX3" fmla="*/ 232561 w 414667"/>
              <a:gd name="connsiteY3" fmla="*/ 543553 h 626056"/>
              <a:gd name="connsiteX4" fmla="*/ 121125 w 414667"/>
              <a:gd name="connsiteY4" fmla="*/ 543553 h 626056"/>
              <a:gd name="connsiteX5" fmla="*/ 150419 w 414667"/>
              <a:gd name="connsiteY5" fmla="*/ 182937 h 626056"/>
              <a:gd name="connsiteX6" fmla="*/ 414667 w 414667"/>
              <a:gd name="connsiteY6" fmla="*/ 182937 h 626056"/>
              <a:gd name="connsiteX7" fmla="*/ 414667 w 414667"/>
              <a:gd name="connsiteY7" fmla="*/ 361811 h 626056"/>
              <a:gd name="connsiteX8" fmla="*/ 239857 w 414667"/>
              <a:gd name="connsiteY8" fmla="*/ 361811 h 626056"/>
              <a:gd name="connsiteX9" fmla="*/ 150419 w 414667"/>
              <a:gd name="connsiteY9" fmla="*/ 434986 h 626056"/>
              <a:gd name="connsiteX10" fmla="*/ 182942 w 414667"/>
              <a:gd name="connsiteY10" fmla="*/ 361811 h 626056"/>
              <a:gd name="connsiteX11" fmla="*/ 150419 w 414667"/>
              <a:gd name="connsiteY11" fmla="*/ 361811 h 626056"/>
              <a:gd name="connsiteX12" fmla="*/ 116280 w 414667"/>
              <a:gd name="connsiteY12" fmla="*/ 33972 h 626056"/>
              <a:gd name="connsiteX13" fmla="*/ 116280 w 414667"/>
              <a:gd name="connsiteY13" fmla="*/ 48531 h 626056"/>
              <a:gd name="connsiteX14" fmla="*/ 237406 w 414667"/>
              <a:gd name="connsiteY14" fmla="*/ 48531 h 626056"/>
              <a:gd name="connsiteX15" fmla="*/ 237406 w 414667"/>
              <a:gd name="connsiteY15" fmla="*/ 33972 h 626056"/>
              <a:gd name="connsiteX16" fmla="*/ 116280 w 414667"/>
              <a:gd name="connsiteY16" fmla="*/ 33972 h 626056"/>
              <a:gd name="connsiteX17" fmla="*/ 276166 w 414667"/>
              <a:gd name="connsiteY17" fmla="*/ 29119 h 626056"/>
              <a:gd name="connsiteX18" fmla="*/ 266476 w 414667"/>
              <a:gd name="connsiteY18" fmla="*/ 43678 h 626056"/>
              <a:gd name="connsiteX19" fmla="*/ 276166 w 414667"/>
              <a:gd name="connsiteY19" fmla="*/ 53384 h 626056"/>
              <a:gd name="connsiteX20" fmla="*/ 290701 w 414667"/>
              <a:gd name="connsiteY20" fmla="*/ 43678 h 626056"/>
              <a:gd name="connsiteX21" fmla="*/ 276166 w 414667"/>
              <a:gd name="connsiteY21" fmla="*/ 29119 h 626056"/>
              <a:gd name="connsiteX22" fmla="*/ 43605 w 414667"/>
              <a:gd name="connsiteY22" fmla="*/ 0 h 626056"/>
              <a:gd name="connsiteX23" fmla="*/ 305236 w 414667"/>
              <a:gd name="connsiteY23" fmla="*/ 0 h 626056"/>
              <a:gd name="connsiteX24" fmla="*/ 353686 w 414667"/>
              <a:gd name="connsiteY24" fmla="*/ 48531 h 626056"/>
              <a:gd name="connsiteX25" fmla="*/ 353686 w 414667"/>
              <a:gd name="connsiteY25" fmla="*/ 169860 h 626056"/>
              <a:gd name="connsiteX26" fmla="*/ 319771 w 414667"/>
              <a:gd name="connsiteY26" fmla="*/ 169860 h 626056"/>
              <a:gd name="connsiteX27" fmla="*/ 319771 w 414667"/>
              <a:gd name="connsiteY27" fmla="*/ 77650 h 626056"/>
              <a:gd name="connsiteX28" fmla="*/ 33915 w 414667"/>
              <a:gd name="connsiteY28" fmla="*/ 77650 h 626056"/>
              <a:gd name="connsiteX29" fmla="*/ 33915 w 414667"/>
              <a:gd name="connsiteY29" fmla="*/ 509581 h 626056"/>
              <a:gd name="connsiteX30" fmla="*/ 319771 w 414667"/>
              <a:gd name="connsiteY30" fmla="*/ 509581 h 626056"/>
              <a:gd name="connsiteX31" fmla="*/ 319771 w 414667"/>
              <a:gd name="connsiteY31" fmla="*/ 383399 h 626056"/>
              <a:gd name="connsiteX32" fmla="*/ 353686 w 414667"/>
              <a:gd name="connsiteY32" fmla="*/ 383399 h 626056"/>
              <a:gd name="connsiteX33" fmla="*/ 353686 w 414667"/>
              <a:gd name="connsiteY33" fmla="*/ 582378 h 626056"/>
              <a:gd name="connsiteX34" fmla="*/ 305236 w 414667"/>
              <a:gd name="connsiteY34" fmla="*/ 626056 h 626056"/>
              <a:gd name="connsiteX35" fmla="*/ 43605 w 414667"/>
              <a:gd name="connsiteY35" fmla="*/ 626056 h 626056"/>
              <a:gd name="connsiteX36" fmla="*/ 0 w 414667"/>
              <a:gd name="connsiteY36" fmla="*/ 582378 h 626056"/>
              <a:gd name="connsiteX37" fmla="*/ 0 w 414667"/>
              <a:gd name="connsiteY37" fmla="*/ 48531 h 626056"/>
              <a:gd name="connsiteX38" fmla="*/ 43605 w 414667"/>
              <a:gd name="connsiteY38" fmla="*/ 0 h 62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14667" h="626056">
                <a:moveTo>
                  <a:pt x="121125" y="543553"/>
                </a:moveTo>
                <a:cubicBezTo>
                  <a:pt x="121125" y="543553"/>
                  <a:pt x="121125" y="543553"/>
                  <a:pt x="121125" y="577525"/>
                </a:cubicBezTo>
                <a:cubicBezTo>
                  <a:pt x="121125" y="577525"/>
                  <a:pt x="121125" y="577525"/>
                  <a:pt x="232561" y="577525"/>
                </a:cubicBezTo>
                <a:lnTo>
                  <a:pt x="232561" y="543553"/>
                </a:lnTo>
                <a:cubicBezTo>
                  <a:pt x="232561" y="543553"/>
                  <a:pt x="232561" y="543553"/>
                  <a:pt x="121125" y="543553"/>
                </a:cubicBezTo>
                <a:close/>
                <a:moveTo>
                  <a:pt x="150419" y="182937"/>
                </a:moveTo>
                <a:lnTo>
                  <a:pt x="414667" y="182937"/>
                </a:lnTo>
                <a:lnTo>
                  <a:pt x="414667" y="361811"/>
                </a:lnTo>
                <a:lnTo>
                  <a:pt x="239857" y="361811"/>
                </a:lnTo>
                <a:lnTo>
                  <a:pt x="150419" y="434986"/>
                </a:lnTo>
                <a:lnTo>
                  <a:pt x="182942" y="361811"/>
                </a:lnTo>
                <a:lnTo>
                  <a:pt x="150419" y="361811"/>
                </a:lnTo>
                <a:close/>
                <a:moveTo>
                  <a:pt x="116280" y="33972"/>
                </a:moveTo>
                <a:lnTo>
                  <a:pt x="116280" y="48531"/>
                </a:lnTo>
                <a:cubicBezTo>
                  <a:pt x="116280" y="48531"/>
                  <a:pt x="116280" y="48531"/>
                  <a:pt x="237406" y="48531"/>
                </a:cubicBezTo>
                <a:cubicBezTo>
                  <a:pt x="237406" y="48531"/>
                  <a:pt x="237406" y="48531"/>
                  <a:pt x="237406" y="33972"/>
                </a:cubicBezTo>
                <a:cubicBezTo>
                  <a:pt x="237406" y="33972"/>
                  <a:pt x="237406" y="33972"/>
                  <a:pt x="116280" y="33972"/>
                </a:cubicBezTo>
                <a:close/>
                <a:moveTo>
                  <a:pt x="276166" y="29119"/>
                </a:moveTo>
                <a:cubicBezTo>
                  <a:pt x="271321" y="29119"/>
                  <a:pt x="266476" y="33972"/>
                  <a:pt x="266476" y="43678"/>
                </a:cubicBezTo>
                <a:cubicBezTo>
                  <a:pt x="266476" y="48531"/>
                  <a:pt x="271321" y="53384"/>
                  <a:pt x="276166" y="53384"/>
                </a:cubicBezTo>
                <a:cubicBezTo>
                  <a:pt x="281011" y="53384"/>
                  <a:pt x="290701" y="48531"/>
                  <a:pt x="290701" y="43678"/>
                </a:cubicBezTo>
                <a:cubicBezTo>
                  <a:pt x="290701" y="33972"/>
                  <a:pt x="281011" y="29119"/>
                  <a:pt x="276166" y="29119"/>
                </a:cubicBezTo>
                <a:close/>
                <a:moveTo>
                  <a:pt x="43605" y="0"/>
                </a:moveTo>
                <a:cubicBezTo>
                  <a:pt x="43605" y="0"/>
                  <a:pt x="43605" y="0"/>
                  <a:pt x="305236" y="0"/>
                </a:cubicBezTo>
                <a:cubicBezTo>
                  <a:pt x="329461" y="0"/>
                  <a:pt x="353686" y="24266"/>
                  <a:pt x="353686" y="48531"/>
                </a:cubicBezTo>
                <a:cubicBezTo>
                  <a:pt x="353686" y="48531"/>
                  <a:pt x="353686" y="48531"/>
                  <a:pt x="353686" y="169860"/>
                </a:cubicBezTo>
                <a:cubicBezTo>
                  <a:pt x="353686" y="169860"/>
                  <a:pt x="353686" y="169860"/>
                  <a:pt x="319771" y="169860"/>
                </a:cubicBezTo>
                <a:cubicBezTo>
                  <a:pt x="319771" y="169860"/>
                  <a:pt x="319771" y="169860"/>
                  <a:pt x="319771" y="77650"/>
                </a:cubicBezTo>
                <a:cubicBezTo>
                  <a:pt x="319771" y="77650"/>
                  <a:pt x="319771" y="77650"/>
                  <a:pt x="33915" y="77650"/>
                </a:cubicBezTo>
                <a:cubicBezTo>
                  <a:pt x="33915" y="77650"/>
                  <a:pt x="33915" y="77650"/>
                  <a:pt x="33915" y="509581"/>
                </a:cubicBezTo>
                <a:cubicBezTo>
                  <a:pt x="33915" y="509581"/>
                  <a:pt x="33915" y="509581"/>
                  <a:pt x="319771" y="509581"/>
                </a:cubicBezTo>
                <a:lnTo>
                  <a:pt x="319771" y="383399"/>
                </a:lnTo>
                <a:cubicBezTo>
                  <a:pt x="319771" y="383399"/>
                  <a:pt x="319771" y="383399"/>
                  <a:pt x="353686" y="383399"/>
                </a:cubicBezTo>
                <a:cubicBezTo>
                  <a:pt x="353686" y="383399"/>
                  <a:pt x="353686" y="383399"/>
                  <a:pt x="353686" y="582378"/>
                </a:cubicBezTo>
                <a:cubicBezTo>
                  <a:pt x="353686" y="606644"/>
                  <a:pt x="329461" y="626056"/>
                  <a:pt x="305236" y="626056"/>
                </a:cubicBezTo>
                <a:cubicBezTo>
                  <a:pt x="305236" y="626056"/>
                  <a:pt x="305236" y="626056"/>
                  <a:pt x="43605" y="626056"/>
                </a:cubicBezTo>
                <a:cubicBezTo>
                  <a:pt x="19380" y="626056"/>
                  <a:pt x="0" y="606644"/>
                  <a:pt x="0" y="582378"/>
                </a:cubicBezTo>
                <a:cubicBezTo>
                  <a:pt x="0" y="582378"/>
                  <a:pt x="0" y="582378"/>
                  <a:pt x="0" y="48531"/>
                </a:cubicBezTo>
                <a:cubicBezTo>
                  <a:pt x="0" y="24266"/>
                  <a:pt x="19380" y="0"/>
                  <a:pt x="43605" y="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>
            <p:custDataLst>
              <p:tags r:id="rId7"/>
            </p:custDataLst>
          </p:nvPr>
        </p:nvSpPr>
        <p:spPr>
          <a:xfrm rot="18900000">
            <a:off x="5418986" y="3030716"/>
            <a:ext cx="1341329" cy="13413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>
            <p:custDataLst>
              <p:tags r:id="rId8"/>
            </p:custDataLst>
          </p:nvPr>
        </p:nvSpPr>
        <p:spPr>
          <a:xfrm rot="18900000">
            <a:off x="5418985" y="2958708"/>
            <a:ext cx="1341329" cy="1341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任意多边形 22"/>
          <p:cNvSpPr/>
          <p:nvPr>
            <p:custDataLst>
              <p:tags r:id="rId9"/>
            </p:custDataLst>
          </p:nvPr>
        </p:nvSpPr>
        <p:spPr bwMode="auto">
          <a:xfrm>
            <a:off x="5847155" y="3410612"/>
            <a:ext cx="484988" cy="437521"/>
          </a:xfrm>
          <a:custGeom>
            <a:avLst/>
            <a:gdLst>
              <a:gd name="T0" fmla="*/ 197644 w 21600"/>
              <a:gd name="T1" fmla="*/ 197644 h 21592"/>
              <a:gd name="T2" fmla="*/ 197644 w 21600"/>
              <a:gd name="T3" fmla="*/ 197644 h 21592"/>
              <a:gd name="T4" fmla="*/ 197644 w 21600"/>
              <a:gd name="T5" fmla="*/ 197644 h 21592"/>
              <a:gd name="T6" fmla="*/ 197644 w 21600"/>
              <a:gd name="T7" fmla="*/ 197644 h 2159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592">
                <a:moveTo>
                  <a:pt x="16719" y="11484"/>
                </a:moveTo>
                <a:cubicBezTo>
                  <a:pt x="16972" y="11823"/>
                  <a:pt x="17102" y="12217"/>
                  <a:pt x="17111" y="12666"/>
                </a:cubicBezTo>
                <a:cubicBezTo>
                  <a:pt x="17118" y="13118"/>
                  <a:pt x="16986" y="13503"/>
                  <a:pt x="16719" y="13825"/>
                </a:cubicBezTo>
                <a:lnTo>
                  <a:pt x="10660" y="21039"/>
                </a:lnTo>
                <a:cubicBezTo>
                  <a:pt x="10393" y="21361"/>
                  <a:pt x="10061" y="21530"/>
                  <a:pt x="9664" y="21548"/>
                </a:cubicBezTo>
                <a:cubicBezTo>
                  <a:pt x="9270" y="21568"/>
                  <a:pt x="8950" y="21398"/>
                  <a:pt x="8704" y="21039"/>
                </a:cubicBezTo>
                <a:lnTo>
                  <a:pt x="991" y="10768"/>
                </a:lnTo>
                <a:cubicBezTo>
                  <a:pt x="721" y="10408"/>
                  <a:pt x="488" y="9960"/>
                  <a:pt x="293" y="9416"/>
                </a:cubicBezTo>
                <a:cubicBezTo>
                  <a:pt x="98" y="8878"/>
                  <a:pt x="0" y="8375"/>
                  <a:pt x="0" y="7918"/>
                </a:cubicBezTo>
                <a:lnTo>
                  <a:pt x="0" y="1668"/>
                </a:lnTo>
                <a:cubicBezTo>
                  <a:pt x="0" y="1216"/>
                  <a:pt x="134" y="825"/>
                  <a:pt x="401" y="497"/>
                </a:cubicBezTo>
                <a:cubicBezTo>
                  <a:pt x="671" y="166"/>
                  <a:pt x="1003" y="0"/>
                  <a:pt x="1392" y="0"/>
                </a:cubicBezTo>
                <a:lnTo>
                  <a:pt x="6619" y="0"/>
                </a:lnTo>
                <a:cubicBezTo>
                  <a:pt x="6811" y="0"/>
                  <a:pt x="7016" y="28"/>
                  <a:pt x="7237" y="83"/>
                </a:cubicBezTo>
                <a:cubicBezTo>
                  <a:pt x="7456" y="138"/>
                  <a:pt x="7677" y="224"/>
                  <a:pt x="7899" y="336"/>
                </a:cubicBezTo>
                <a:cubicBezTo>
                  <a:pt x="8120" y="451"/>
                  <a:pt x="8332" y="580"/>
                  <a:pt x="8524" y="724"/>
                </a:cubicBezTo>
                <a:cubicBezTo>
                  <a:pt x="8719" y="865"/>
                  <a:pt x="8880" y="1021"/>
                  <a:pt x="9005" y="1185"/>
                </a:cubicBezTo>
                <a:lnTo>
                  <a:pt x="16719" y="11484"/>
                </a:lnTo>
                <a:close/>
                <a:moveTo>
                  <a:pt x="3603" y="5922"/>
                </a:moveTo>
                <a:cubicBezTo>
                  <a:pt x="3964" y="5922"/>
                  <a:pt x="4279" y="5761"/>
                  <a:pt x="4548" y="5441"/>
                </a:cubicBezTo>
                <a:cubicBezTo>
                  <a:pt x="4815" y="5116"/>
                  <a:pt x="4952" y="4740"/>
                  <a:pt x="4952" y="4311"/>
                </a:cubicBezTo>
                <a:cubicBezTo>
                  <a:pt x="4952" y="3862"/>
                  <a:pt x="4815" y="3477"/>
                  <a:pt x="4548" y="3160"/>
                </a:cubicBezTo>
                <a:cubicBezTo>
                  <a:pt x="4281" y="2844"/>
                  <a:pt x="3966" y="2686"/>
                  <a:pt x="3603" y="2686"/>
                </a:cubicBezTo>
                <a:cubicBezTo>
                  <a:pt x="3227" y="2686"/>
                  <a:pt x="2908" y="2844"/>
                  <a:pt x="2643" y="3160"/>
                </a:cubicBezTo>
                <a:cubicBezTo>
                  <a:pt x="2378" y="3477"/>
                  <a:pt x="2246" y="3862"/>
                  <a:pt x="2246" y="4311"/>
                </a:cubicBezTo>
                <a:cubicBezTo>
                  <a:pt x="2246" y="4739"/>
                  <a:pt x="2378" y="5116"/>
                  <a:pt x="2643" y="5441"/>
                </a:cubicBezTo>
                <a:cubicBezTo>
                  <a:pt x="2905" y="5761"/>
                  <a:pt x="3225" y="5922"/>
                  <a:pt x="3603" y="5922"/>
                </a:cubicBezTo>
                <a:moveTo>
                  <a:pt x="21198" y="11510"/>
                </a:moveTo>
                <a:cubicBezTo>
                  <a:pt x="21465" y="11852"/>
                  <a:pt x="21599" y="12252"/>
                  <a:pt x="21599" y="12709"/>
                </a:cubicBezTo>
                <a:cubicBezTo>
                  <a:pt x="21599" y="13167"/>
                  <a:pt x="21465" y="13558"/>
                  <a:pt x="21198" y="13880"/>
                </a:cubicBezTo>
                <a:lnTo>
                  <a:pt x="15163" y="21093"/>
                </a:lnTo>
                <a:cubicBezTo>
                  <a:pt x="14896" y="21415"/>
                  <a:pt x="14564" y="21582"/>
                  <a:pt x="14174" y="21591"/>
                </a:cubicBezTo>
                <a:cubicBezTo>
                  <a:pt x="13782" y="21600"/>
                  <a:pt x="13450" y="21433"/>
                  <a:pt x="13183" y="21093"/>
                </a:cubicBezTo>
                <a:lnTo>
                  <a:pt x="13044" y="20903"/>
                </a:lnTo>
                <a:lnTo>
                  <a:pt x="18963" y="13825"/>
                </a:lnTo>
                <a:cubicBezTo>
                  <a:pt x="19230" y="13503"/>
                  <a:pt x="19365" y="13118"/>
                  <a:pt x="19360" y="12660"/>
                </a:cubicBezTo>
                <a:cubicBezTo>
                  <a:pt x="19355" y="12206"/>
                  <a:pt x="19223" y="11812"/>
                  <a:pt x="18963" y="11484"/>
                </a:cubicBezTo>
                <a:lnTo>
                  <a:pt x="11247" y="1185"/>
                </a:lnTo>
                <a:cubicBezTo>
                  <a:pt x="11009" y="865"/>
                  <a:pt x="10689" y="604"/>
                  <a:pt x="10282" y="408"/>
                </a:cubicBezTo>
                <a:cubicBezTo>
                  <a:pt x="9873" y="210"/>
                  <a:pt x="9484" y="83"/>
                  <a:pt x="9109" y="28"/>
                </a:cubicBezTo>
                <a:lnTo>
                  <a:pt x="11112" y="28"/>
                </a:lnTo>
                <a:cubicBezTo>
                  <a:pt x="11502" y="28"/>
                  <a:pt x="11935" y="141"/>
                  <a:pt x="12406" y="365"/>
                </a:cubicBezTo>
                <a:cubicBezTo>
                  <a:pt x="12878" y="589"/>
                  <a:pt x="13236" y="874"/>
                  <a:pt x="13481" y="1213"/>
                </a:cubicBezTo>
                <a:lnTo>
                  <a:pt x="21198" y="1151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 rot="18900000">
            <a:off x="7604264" y="3030715"/>
            <a:ext cx="1341329" cy="13413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>
            <p:custDataLst>
              <p:tags r:id="rId11"/>
            </p:custDataLst>
          </p:nvPr>
        </p:nvSpPr>
        <p:spPr>
          <a:xfrm rot="18900000">
            <a:off x="7604263" y="2954522"/>
            <a:ext cx="1341329" cy="134133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任意多边形 20"/>
          <p:cNvSpPr/>
          <p:nvPr>
            <p:custDataLst>
              <p:tags r:id="rId12"/>
            </p:custDataLst>
          </p:nvPr>
        </p:nvSpPr>
        <p:spPr bwMode="auto">
          <a:xfrm>
            <a:off x="8052772" y="3424857"/>
            <a:ext cx="444310" cy="400661"/>
          </a:xfrm>
          <a:custGeom>
            <a:avLst/>
            <a:gdLst>
              <a:gd name="connsiteX0" fmla="*/ 521432 w 608344"/>
              <a:gd name="connsiteY0" fmla="*/ 370453 h 548582"/>
              <a:gd name="connsiteX1" fmla="*/ 465737 w 608344"/>
              <a:gd name="connsiteY1" fmla="*/ 425787 h 548582"/>
              <a:gd name="connsiteX2" fmla="*/ 442491 w 608344"/>
              <a:gd name="connsiteY2" fmla="*/ 402479 h 548582"/>
              <a:gd name="connsiteX3" fmla="*/ 418201 w 608344"/>
              <a:gd name="connsiteY3" fmla="*/ 426545 h 548582"/>
              <a:gd name="connsiteX4" fmla="*/ 441447 w 608344"/>
              <a:gd name="connsiteY4" fmla="*/ 449948 h 548582"/>
              <a:gd name="connsiteX5" fmla="*/ 465642 w 608344"/>
              <a:gd name="connsiteY5" fmla="*/ 474204 h 548582"/>
              <a:gd name="connsiteX6" fmla="*/ 489932 w 608344"/>
              <a:gd name="connsiteY6" fmla="*/ 450043 h 548582"/>
              <a:gd name="connsiteX7" fmla="*/ 545532 w 608344"/>
              <a:gd name="connsiteY7" fmla="*/ 394709 h 548582"/>
              <a:gd name="connsiteX8" fmla="*/ 481962 w 608344"/>
              <a:gd name="connsiteY8" fmla="*/ 296170 h 548582"/>
              <a:gd name="connsiteX9" fmla="*/ 608344 w 608344"/>
              <a:gd name="connsiteY9" fmla="*/ 422376 h 548582"/>
              <a:gd name="connsiteX10" fmla="*/ 481962 w 608344"/>
              <a:gd name="connsiteY10" fmla="*/ 548582 h 548582"/>
              <a:gd name="connsiteX11" fmla="*/ 355579 w 608344"/>
              <a:gd name="connsiteY11" fmla="*/ 422376 h 548582"/>
              <a:gd name="connsiteX12" fmla="*/ 481962 w 608344"/>
              <a:gd name="connsiteY12" fmla="*/ 296170 h 548582"/>
              <a:gd name="connsiteX13" fmla="*/ 255835 w 608344"/>
              <a:gd name="connsiteY13" fmla="*/ 446 h 548582"/>
              <a:gd name="connsiteX14" fmla="*/ 317801 w 608344"/>
              <a:gd name="connsiteY14" fmla="*/ 13616 h 548582"/>
              <a:gd name="connsiteX15" fmla="*/ 348072 w 608344"/>
              <a:gd name="connsiteY15" fmla="*/ 41661 h 548582"/>
              <a:gd name="connsiteX16" fmla="*/ 381190 w 608344"/>
              <a:gd name="connsiteY16" fmla="*/ 146831 h 548582"/>
              <a:gd name="connsiteX17" fmla="*/ 378913 w 608344"/>
              <a:gd name="connsiteY17" fmla="*/ 156211 h 548582"/>
              <a:gd name="connsiteX18" fmla="*/ 387833 w 608344"/>
              <a:gd name="connsiteY18" fmla="*/ 200458 h 548582"/>
              <a:gd name="connsiteX19" fmla="*/ 366387 w 608344"/>
              <a:gd name="connsiteY19" fmla="*/ 237694 h 548582"/>
              <a:gd name="connsiteX20" fmla="*/ 351393 w 608344"/>
              <a:gd name="connsiteY20" fmla="*/ 278720 h 548582"/>
              <a:gd name="connsiteX21" fmla="*/ 351393 w 608344"/>
              <a:gd name="connsiteY21" fmla="*/ 322873 h 548582"/>
              <a:gd name="connsiteX22" fmla="*/ 317611 w 608344"/>
              <a:gd name="connsiteY22" fmla="*/ 422358 h 548582"/>
              <a:gd name="connsiteX23" fmla="*/ 376635 w 608344"/>
              <a:gd name="connsiteY23" fmla="*/ 548088 h 548582"/>
              <a:gd name="connsiteX24" fmla="*/ 26855 w 608344"/>
              <a:gd name="connsiteY24" fmla="*/ 548088 h 548582"/>
              <a:gd name="connsiteX25" fmla="*/ 0 w 608344"/>
              <a:gd name="connsiteY25" fmla="*/ 521274 h 548582"/>
              <a:gd name="connsiteX26" fmla="*/ 0 w 608344"/>
              <a:gd name="connsiteY26" fmla="*/ 473806 h 548582"/>
              <a:gd name="connsiteX27" fmla="*/ 19453 w 608344"/>
              <a:gd name="connsiteY27" fmla="*/ 432969 h 548582"/>
              <a:gd name="connsiteX28" fmla="*/ 173751 w 608344"/>
              <a:gd name="connsiteY28" fmla="*/ 334242 h 548582"/>
              <a:gd name="connsiteX29" fmla="*/ 176408 w 608344"/>
              <a:gd name="connsiteY29" fmla="*/ 329884 h 548582"/>
              <a:gd name="connsiteX30" fmla="*/ 176408 w 608344"/>
              <a:gd name="connsiteY30" fmla="*/ 278720 h 548582"/>
              <a:gd name="connsiteX31" fmla="*/ 161320 w 608344"/>
              <a:gd name="connsiteY31" fmla="*/ 237694 h 548582"/>
              <a:gd name="connsiteX32" fmla="*/ 139969 w 608344"/>
              <a:gd name="connsiteY32" fmla="*/ 200458 h 548582"/>
              <a:gd name="connsiteX33" fmla="*/ 148320 w 608344"/>
              <a:gd name="connsiteY33" fmla="*/ 156211 h 548582"/>
              <a:gd name="connsiteX34" fmla="*/ 146042 w 608344"/>
              <a:gd name="connsiteY34" fmla="*/ 146736 h 548582"/>
              <a:gd name="connsiteX35" fmla="*/ 145758 w 608344"/>
              <a:gd name="connsiteY35" fmla="*/ 95099 h 548582"/>
              <a:gd name="connsiteX36" fmla="*/ 176029 w 608344"/>
              <a:gd name="connsiteY36" fmla="*/ 42135 h 548582"/>
              <a:gd name="connsiteX37" fmla="*/ 203928 w 608344"/>
              <a:gd name="connsiteY37" fmla="*/ 19017 h 548582"/>
              <a:gd name="connsiteX38" fmla="*/ 231162 w 608344"/>
              <a:gd name="connsiteY38" fmla="*/ 5089 h 548582"/>
              <a:gd name="connsiteX39" fmla="*/ 255835 w 608344"/>
              <a:gd name="connsiteY39" fmla="*/ 446 h 5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344" h="548582">
                <a:moveTo>
                  <a:pt x="521432" y="370453"/>
                </a:moveTo>
                <a:lnTo>
                  <a:pt x="465737" y="425787"/>
                </a:lnTo>
                <a:lnTo>
                  <a:pt x="442491" y="402479"/>
                </a:lnTo>
                <a:lnTo>
                  <a:pt x="418201" y="426545"/>
                </a:lnTo>
                <a:lnTo>
                  <a:pt x="441447" y="449948"/>
                </a:lnTo>
                <a:lnTo>
                  <a:pt x="465642" y="474204"/>
                </a:lnTo>
                <a:lnTo>
                  <a:pt x="489932" y="450043"/>
                </a:lnTo>
                <a:lnTo>
                  <a:pt x="545532" y="394709"/>
                </a:lnTo>
                <a:close/>
                <a:moveTo>
                  <a:pt x="481962" y="296170"/>
                </a:moveTo>
                <a:cubicBezTo>
                  <a:pt x="551795" y="296170"/>
                  <a:pt x="608344" y="352641"/>
                  <a:pt x="608344" y="422376"/>
                </a:cubicBezTo>
                <a:cubicBezTo>
                  <a:pt x="608344" y="492111"/>
                  <a:pt x="551795" y="548582"/>
                  <a:pt x="481962" y="548582"/>
                </a:cubicBezTo>
                <a:cubicBezTo>
                  <a:pt x="412129" y="548582"/>
                  <a:pt x="355579" y="492111"/>
                  <a:pt x="355579" y="422376"/>
                </a:cubicBezTo>
                <a:cubicBezTo>
                  <a:pt x="355579" y="352641"/>
                  <a:pt x="412129" y="296170"/>
                  <a:pt x="481962" y="296170"/>
                </a:cubicBezTo>
                <a:close/>
                <a:moveTo>
                  <a:pt x="255835" y="446"/>
                </a:moveTo>
                <a:cubicBezTo>
                  <a:pt x="282785" y="-1828"/>
                  <a:pt x="303187" y="4899"/>
                  <a:pt x="317801" y="13616"/>
                </a:cubicBezTo>
                <a:cubicBezTo>
                  <a:pt x="339721" y="25744"/>
                  <a:pt x="348072" y="41661"/>
                  <a:pt x="348072" y="41661"/>
                </a:cubicBezTo>
                <a:cubicBezTo>
                  <a:pt x="348072" y="41661"/>
                  <a:pt x="398176" y="45167"/>
                  <a:pt x="381190" y="146831"/>
                </a:cubicBezTo>
                <a:cubicBezTo>
                  <a:pt x="380621" y="149863"/>
                  <a:pt x="379862" y="153085"/>
                  <a:pt x="378913" y="156211"/>
                </a:cubicBezTo>
                <a:cubicBezTo>
                  <a:pt x="388592" y="156211"/>
                  <a:pt x="398271" y="163507"/>
                  <a:pt x="387833" y="200458"/>
                </a:cubicBezTo>
                <a:cubicBezTo>
                  <a:pt x="379672" y="229262"/>
                  <a:pt x="372080" y="237221"/>
                  <a:pt x="366387" y="237694"/>
                </a:cubicBezTo>
                <a:cubicBezTo>
                  <a:pt x="364394" y="250675"/>
                  <a:pt x="359175" y="265076"/>
                  <a:pt x="351393" y="278720"/>
                </a:cubicBezTo>
                <a:lnTo>
                  <a:pt x="351393" y="322873"/>
                </a:lnTo>
                <a:cubicBezTo>
                  <a:pt x="330232" y="350539"/>
                  <a:pt x="317611" y="385027"/>
                  <a:pt x="317611" y="422358"/>
                </a:cubicBezTo>
                <a:cubicBezTo>
                  <a:pt x="317611" y="472764"/>
                  <a:pt x="340480" y="518053"/>
                  <a:pt x="376635" y="548088"/>
                </a:cubicBezTo>
                <a:lnTo>
                  <a:pt x="26855" y="548088"/>
                </a:lnTo>
                <a:cubicBezTo>
                  <a:pt x="12052" y="548088"/>
                  <a:pt x="0" y="536055"/>
                  <a:pt x="0" y="521274"/>
                </a:cubicBezTo>
                <a:lnTo>
                  <a:pt x="0" y="473806"/>
                </a:lnTo>
                <a:cubicBezTo>
                  <a:pt x="0" y="457983"/>
                  <a:pt x="7212" y="443013"/>
                  <a:pt x="19453" y="432969"/>
                </a:cubicBezTo>
                <a:cubicBezTo>
                  <a:pt x="86638" y="377921"/>
                  <a:pt x="159043" y="341443"/>
                  <a:pt x="173751" y="334242"/>
                </a:cubicBezTo>
                <a:cubicBezTo>
                  <a:pt x="175365" y="333484"/>
                  <a:pt x="176408" y="331779"/>
                  <a:pt x="176408" y="329884"/>
                </a:cubicBezTo>
                <a:lnTo>
                  <a:pt x="176408" y="278720"/>
                </a:lnTo>
                <a:cubicBezTo>
                  <a:pt x="168437" y="265076"/>
                  <a:pt x="163313" y="250675"/>
                  <a:pt x="161320" y="237694"/>
                </a:cubicBezTo>
                <a:cubicBezTo>
                  <a:pt x="155627" y="237221"/>
                  <a:pt x="148035" y="229072"/>
                  <a:pt x="139969" y="200458"/>
                </a:cubicBezTo>
                <a:cubicBezTo>
                  <a:pt x="129531" y="164170"/>
                  <a:pt x="138925" y="156496"/>
                  <a:pt x="148320" y="156211"/>
                </a:cubicBezTo>
                <a:cubicBezTo>
                  <a:pt x="147371" y="153085"/>
                  <a:pt x="146612" y="149863"/>
                  <a:pt x="146042" y="146736"/>
                </a:cubicBezTo>
                <a:cubicBezTo>
                  <a:pt x="142436" y="128450"/>
                  <a:pt x="141487" y="111396"/>
                  <a:pt x="145758" y="95099"/>
                </a:cubicBezTo>
                <a:cubicBezTo>
                  <a:pt x="150787" y="73212"/>
                  <a:pt x="162744" y="55684"/>
                  <a:pt x="176029" y="42135"/>
                </a:cubicBezTo>
                <a:cubicBezTo>
                  <a:pt x="184379" y="33134"/>
                  <a:pt x="193869" y="25459"/>
                  <a:pt x="203928" y="19017"/>
                </a:cubicBezTo>
                <a:cubicBezTo>
                  <a:pt x="212183" y="13332"/>
                  <a:pt x="221293" y="8405"/>
                  <a:pt x="231162" y="5089"/>
                </a:cubicBezTo>
                <a:cubicBezTo>
                  <a:pt x="238849" y="2625"/>
                  <a:pt x="247105" y="825"/>
                  <a:pt x="255835" y="44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>
            <p:custDataLst>
              <p:tags r:id="rId13"/>
            </p:custDataLst>
          </p:nvPr>
        </p:nvSpPr>
        <p:spPr>
          <a:xfrm rot="18900000">
            <a:off x="9789543" y="3030716"/>
            <a:ext cx="1341329" cy="134132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>
            <p:custDataLst>
              <p:tags r:id="rId14"/>
            </p:custDataLst>
          </p:nvPr>
        </p:nvSpPr>
        <p:spPr>
          <a:xfrm rot="18900000">
            <a:off x="9789180" y="2958708"/>
            <a:ext cx="1341329" cy="1341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6" name="任意多边形 35"/>
          <p:cNvSpPr/>
          <p:nvPr>
            <p:custDataLst>
              <p:tags r:id="rId15"/>
            </p:custDataLst>
          </p:nvPr>
        </p:nvSpPr>
        <p:spPr bwMode="auto">
          <a:xfrm>
            <a:off x="10217350" y="3417689"/>
            <a:ext cx="484988" cy="423366"/>
          </a:xfrm>
          <a:custGeom>
            <a:avLst/>
            <a:gdLst>
              <a:gd name="connsiteX0" fmla="*/ 424975 w 608697"/>
              <a:gd name="connsiteY0" fmla="*/ 168488 h 531358"/>
              <a:gd name="connsiteX1" fmla="*/ 387604 w 608697"/>
              <a:gd name="connsiteY1" fmla="*/ 205806 h 531358"/>
              <a:gd name="connsiteX2" fmla="*/ 424975 w 608697"/>
              <a:gd name="connsiteY2" fmla="*/ 243124 h 531358"/>
              <a:gd name="connsiteX3" fmla="*/ 462346 w 608697"/>
              <a:gd name="connsiteY3" fmla="*/ 205806 h 531358"/>
              <a:gd name="connsiteX4" fmla="*/ 424975 w 608697"/>
              <a:gd name="connsiteY4" fmla="*/ 168488 h 531358"/>
              <a:gd name="connsiteX5" fmla="*/ 287947 w 608697"/>
              <a:gd name="connsiteY5" fmla="*/ 168488 h 531358"/>
              <a:gd name="connsiteX6" fmla="*/ 250576 w 608697"/>
              <a:gd name="connsiteY6" fmla="*/ 205806 h 531358"/>
              <a:gd name="connsiteX7" fmla="*/ 287947 w 608697"/>
              <a:gd name="connsiteY7" fmla="*/ 243124 h 531358"/>
              <a:gd name="connsiteX8" fmla="*/ 325318 w 608697"/>
              <a:gd name="connsiteY8" fmla="*/ 205806 h 531358"/>
              <a:gd name="connsiteX9" fmla="*/ 287947 w 608697"/>
              <a:gd name="connsiteY9" fmla="*/ 168488 h 531358"/>
              <a:gd name="connsiteX10" fmla="*/ 102356 w 608697"/>
              <a:gd name="connsiteY10" fmla="*/ 121231 h 531358"/>
              <a:gd name="connsiteX11" fmla="*/ 98850 w 608697"/>
              <a:gd name="connsiteY11" fmla="*/ 127711 h 531358"/>
              <a:gd name="connsiteX12" fmla="*/ 76842 w 608697"/>
              <a:gd name="connsiteY12" fmla="*/ 217990 h 531358"/>
              <a:gd name="connsiteX13" fmla="*/ 98850 w 608697"/>
              <a:gd name="connsiteY13" fmla="*/ 308194 h 531358"/>
              <a:gd name="connsiteX14" fmla="*/ 157488 w 608697"/>
              <a:gd name="connsiteY14" fmla="*/ 380223 h 531358"/>
              <a:gd name="connsiteX15" fmla="*/ 344668 w 608697"/>
              <a:gd name="connsiteY15" fmla="*/ 444729 h 531358"/>
              <a:gd name="connsiteX16" fmla="*/ 370257 w 608697"/>
              <a:gd name="connsiteY16" fmla="*/ 443687 h 531358"/>
              <a:gd name="connsiteX17" fmla="*/ 236717 w 608697"/>
              <a:gd name="connsiteY17" fmla="*/ 477876 h 531358"/>
              <a:gd name="connsiteX18" fmla="*/ 198072 w 608697"/>
              <a:gd name="connsiteY18" fmla="*/ 475344 h 531358"/>
              <a:gd name="connsiteX19" fmla="*/ 82437 w 608697"/>
              <a:gd name="connsiteY19" fmla="*/ 531284 h 531358"/>
              <a:gd name="connsiteX20" fmla="*/ 81542 w 608697"/>
              <a:gd name="connsiteY20" fmla="*/ 531358 h 531358"/>
              <a:gd name="connsiteX21" fmla="*/ 75051 w 608697"/>
              <a:gd name="connsiteY21" fmla="*/ 527857 h 531358"/>
              <a:gd name="connsiteX22" fmla="*/ 74753 w 608697"/>
              <a:gd name="connsiteY22" fmla="*/ 519738 h 531358"/>
              <a:gd name="connsiteX23" fmla="*/ 88778 w 608697"/>
              <a:gd name="connsiteY23" fmla="*/ 435046 h 531358"/>
              <a:gd name="connsiteX24" fmla="*/ 0 w 608697"/>
              <a:gd name="connsiteY24" fmla="*/ 282198 h 531358"/>
              <a:gd name="connsiteX25" fmla="*/ 102356 w 608697"/>
              <a:gd name="connsiteY25" fmla="*/ 121231 h 531358"/>
              <a:gd name="connsiteX26" fmla="*/ 356424 w 608697"/>
              <a:gd name="connsiteY26" fmla="*/ 0 h 531358"/>
              <a:gd name="connsiteX27" fmla="*/ 608697 w 608697"/>
              <a:gd name="connsiteY27" fmla="*/ 211244 h 531358"/>
              <a:gd name="connsiteX28" fmla="*/ 518290 w 608697"/>
              <a:gd name="connsiteY28" fmla="*/ 373401 h 531358"/>
              <a:gd name="connsiteX29" fmla="*/ 531941 w 608697"/>
              <a:gd name="connsiteY29" fmla="*/ 441109 h 531358"/>
              <a:gd name="connsiteX30" fmla="*/ 531120 w 608697"/>
              <a:gd name="connsiteY30" fmla="*/ 465391 h 531358"/>
              <a:gd name="connsiteX31" fmla="*/ 511577 w 608697"/>
              <a:gd name="connsiteY31" fmla="*/ 475894 h 531358"/>
              <a:gd name="connsiteX32" fmla="*/ 509041 w 608697"/>
              <a:gd name="connsiteY32" fmla="*/ 475745 h 531358"/>
              <a:gd name="connsiteX33" fmla="*/ 391408 w 608697"/>
              <a:gd name="connsiteY33" fmla="*/ 420476 h 531358"/>
              <a:gd name="connsiteX34" fmla="*/ 356424 w 608697"/>
              <a:gd name="connsiteY34" fmla="*/ 422487 h 531358"/>
              <a:gd name="connsiteX35" fmla="*/ 104225 w 608697"/>
              <a:gd name="connsiteY35" fmla="*/ 211244 h 531358"/>
              <a:gd name="connsiteX36" fmla="*/ 356424 w 608697"/>
              <a:gd name="connsiteY36" fmla="*/ 0 h 5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8697" h="531358">
                <a:moveTo>
                  <a:pt x="424975" y="168488"/>
                </a:moveTo>
                <a:cubicBezTo>
                  <a:pt x="404312" y="168488"/>
                  <a:pt x="387604" y="185248"/>
                  <a:pt x="387604" y="205806"/>
                </a:cubicBezTo>
                <a:cubicBezTo>
                  <a:pt x="387604" y="226439"/>
                  <a:pt x="404312" y="243124"/>
                  <a:pt x="424975" y="243124"/>
                </a:cubicBezTo>
                <a:cubicBezTo>
                  <a:pt x="445562" y="243124"/>
                  <a:pt x="462346" y="226439"/>
                  <a:pt x="462346" y="205806"/>
                </a:cubicBezTo>
                <a:cubicBezTo>
                  <a:pt x="462346" y="185248"/>
                  <a:pt x="445637" y="168488"/>
                  <a:pt x="424975" y="168488"/>
                </a:cubicBezTo>
                <a:close/>
                <a:moveTo>
                  <a:pt x="287947" y="168488"/>
                </a:moveTo>
                <a:cubicBezTo>
                  <a:pt x="267285" y="168488"/>
                  <a:pt x="250576" y="185248"/>
                  <a:pt x="250576" y="205806"/>
                </a:cubicBezTo>
                <a:cubicBezTo>
                  <a:pt x="250576" y="226439"/>
                  <a:pt x="267285" y="243124"/>
                  <a:pt x="287947" y="243124"/>
                </a:cubicBezTo>
                <a:cubicBezTo>
                  <a:pt x="308610" y="243124"/>
                  <a:pt x="325318" y="226439"/>
                  <a:pt x="325318" y="205806"/>
                </a:cubicBezTo>
                <a:cubicBezTo>
                  <a:pt x="325318" y="185248"/>
                  <a:pt x="308610" y="168488"/>
                  <a:pt x="287947" y="168488"/>
                </a:cubicBezTo>
                <a:close/>
                <a:moveTo>
                  <a:pt x="102356" y="121231"/>
                </a:moveTo>
                <a:cubicBezTo>
                  <a:pt x="101162" y="123317"/>
                  <a:pt x="99969" y="125477"/>
                  <a:pt x="98850" y="127711"/>
                </a:cubicBezTo>
                <a:cubicBezTo>
                  <a:pt x="84227" y="156240"/>
                  <a:pt x="76842" y="186631"/>
                  <a:pt x="76842" y="217990"/>
                </a:cubicBezTo>
                <a:cubicBezTo>
                  <a:pt x="76842" y="249275"/>
                  <a:pt x="84227" y="279666"/>
                  <a:pt x="98850" y="308194"/>
                </a:cubicBezTo>
                <a:cubicBezTo>
                  <a:pt x="112726" y="335308"/>
                  <a:pt x="132496" y="359516"/>
                  <a:pt x="157488" y="380223"/>
                </a:cubicBezTo>
                <a:cubicBezTo>
                  <a:pt x="207845" y="421787"/>
                  <a:pt x="274317" y="444729"/>
                  <a:pt x="344668" y="444729"/>
                </a:cubicBezTo>
                <a:cubicBezTo>
                  <a:pt x="353173" y="444729"/>
                  <a:pt x="361752" y="444357"/>
                  <a:pt x="370257" y="443687"/>
                </a:cubicBezTo>
                <a:cubicBezTo>
                  <a:pt x="332209" y="465288"/>
                  <a:pt x="286254" y="477876"/>
                  <a:pt x="236717" y="477876"/>
                </a:cubicBezTo>
                <a:cubicBezTo>
                  <a:pt x="223736" y="477876"/>
                  <a:pt x="210755" y="477057"/>
                  <a:pt x="198072" y="475344"/>
                </a:cubicBezTo>
                <a:cubicBezTo>
                  <a:pt x="160397" y="499478"/>
                  <a:pt x="110637" y="528155"/>
                  <a:pt x="82437" y="531284"/>
                </a:cubicBezTo>
                <a:cubicBezTo>
                  <a:pt x="82138" y="531358"/>
                  <a:pt x="81840" y="531358"/>
                  <a:pt x="81542" y="531358"/>
                </a:cubicBezTo>
                <a:cubicBezTo>
                  <a:pt x="78930" y="531358"/>
                  <a:pt x="76469" y="530017"/>
                  <a:pt x="75051" y="527857"/>
                </a:cubicBezTo>
                <a:cubicBezTo>
                  <a:pt x="73410" y="525399"/>
                  <a:pt x="73335" y="522271"/>
                  <a:pt x="74753" y="519738"/>
                </a:cubicBezTo>
                <a:cubicBezTo>
                  <a:pt x="75051" y="519291"/>
                  <a:pt x="99223" y="476014"/>
                  <a:pt x="88778" y="435046"/>
                </a:cubicBezTo>
                <a:cubicBezTo>
                  <a:pt x="32303" y="397653"/>
                  <a:pt x="0" y="342160"/>
                  <a:pt x="0" y="282198"/>
                </a:cubicBezTo>
                <a:cubicBezTo>
                  <a:pt x="0" y="215532"/>
                  <a:pt x="40584" y="156538"/>
                  <a:pt x="102356" y="121231"/>
                </a:cubicBezTo>
                <a:close/>
                <a:moveTo>
                  <a:pt x="356424" y="0"/>
                </a:moveTo>
                <a:cubicBezTo>
                  <a:pt x="495540" y="0"/>
                  <a:pt x="608697" y="94747"/>
                  <a:pt x="608697" y="211244"/>
                </a:cubicBezTo>
                <a:cubicBezTo>
                  <a:pt x="608697" y="274408"/>
                  <a:pt x="575802" y="333178"/>
                  <a:pt x="518290" y="373401"/>
                </a:cubicBezTo>
                <a:cubicBezTo>
                  <a:pt x="512845" y="406324"/>
                  <a:pt x="531717" y="440811"/>
                  <a:pt x="531941" y="441109"/>
                </a:cubicBezTo>
                <a:cubicBezTo>
                  <a:pt x="536267" y="448781"/>
                  <a:pt x="535969" y="458092"/>
                  <a:pt x="531120" y="465391"/>
                </a:cubicBezTo>
                <a:cubicBezTo>
                  <a:pt x="526794" y="472021"/>
                  <a:pt x="519484" y="475894"/>
                  <a:pt x="511577" y="475894"/>
                </a:cubicBezTo>
                <a:cubicBezTo>
                  <a:pt x="510756" y="475894"/>
                  <a:pt x="509936" y="475894"/>
                  <a:pt x="509041" y="475745"/>
                </a:cubicBezTo>
                <a:cubicBezTo>
                  <a:pt x="484574" y="473064"/>
                  <a:pt x="444966" y="454442"/>
                  <a:pt x="391408" y="420476"/>
                </a:cubicBezTo>
                <a:cubicBezTo>
                  <a:pt x="379920" y="421817"/>
                  <a:pt x="368135" y="422487"/>
                  <a:pt x="356424" y="422487"/>
                </a:cubicBezTo>
                <a:cubicBezTo>
                  <a:pt x="217382" y="422487"/>
                  <a:pt x="104225" y="327741"/>
                  <a:pt x="104225" y="211244"/>
                </a:cubicBezTo>
                <a:cubicBezTo>
                  <a:pt x="104225" y="94747"/>
                  <a:pt x="217382" y="0"/>
                  <a:pt x="35642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>
            <p:custDataLst>
              <p:tags r:id="rId16"/>
            </p:custDataLst>
          </p:nvPr>
        </p:nvSpPr>
        <p:spPr bwMode="auto">
          <a:xfrm>
            <a:off x="762999" y="1758764"/>
            <a:ext cx="1912911" cy="8066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spc="15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单击此处添加文本具体内容</a:t>
            </a:r>
            <a:endParaRPr lang="zh-CN" altLang="en-US" sz="1400" spc="150">
              <a:solidFill>
                <a:schemeClr val="tx1">
                  <a:lumMod val="75000"/>
                  <a:lumOff val="25000"/>
                </a:schemeClr>
              </a:solidFill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17"/>
            </p:custDataLst>
          </p:nvPr>
        </p:nvSpPr>
        <p:spPr bwMode="auto">
          <a:xfrm>
            <a:off x="762999" y="1343025"/>
            <a:ext cx="1912911" cy="3801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b" anchorCtr="0">
            <a:normAutofit fontScale="9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3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添加标题</a:t>
            </a:r>
            <a:endParaRPr lang="zh-CN" altLang="en-US" sz="2000" b="1" spc="300">
              <a:solidFill>
                <a:schemeClr val="tx1">
                  <a:lumMod val="85000"/>
                  <a:lumOff val="15000"/>
                </a:schemeClr>
              </a:solidFill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41" name="矩形 40"/>
          <p:cNvSpPr/>
          <p:nvPr>
            <p:custDataLst>
              <p:tags r:id="rId18"/>
            </p:custDataLst>
          </p:nvPr>
        </p:nvSpPr>
        <p:spPr bwMode="auto">
          <a:xfrm>
            <a:off x="5133194" y="1758764"/>
            <a:ext cx="1912911" cy="8066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spc="15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单击此处添加文本具体内容</a:t>
            </a:r>
            <a:endParaRPr lang="zh-CN" altLang="en-US" sz="1400" spc="150">
              <a:solidFill>
                <a:schemeClr val="tx1">
                  <a:lumMod val="75000"/>
                  <a:lumOff val="25000"/>
                </a:schemeClr>
              </a:solidFill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19"/>
            </p:custDataLst>
          </p:nvPr>
        </p:nvSpPr>
        <p:spPr bwMode="auto">
          <a:xfrm>
            <a:off x="5133194" y="1343025"/>
            <a:ext cx="1912911" cy="3801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b" anchorCtr="0">
            <a:normAutofit fontScale="9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3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添加标题</a:t>
            </a:r>
            <a:endParaRPr lang="zh-CN" altLang="en-US" sz="2000" b="1" spc="300">
              <a:solidFill>
                <a:schemeClr val="tx1">
                  <a:lumMod val="85000"/>
                  <a:lumOff val="15000"/>
                </a:schemeClr>
              </a:solidFill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44" name="矩形 43"/>
          <p:cNvSpPr/>
          <p:nvPr>
            <p:custDataLst>
              <p:tags r:id="rId20"/>
            </p:custDataLst>
          </p:nvPr>
        </p:nvSpPr>
        <p:spPr bwMode="auto">
          <a:xfrm>
            <a:off x="9503389" y="1758764"/>
            <a:ext cx="1912911" cy="8066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spc="15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单击此处添加文本具体内容</a:t>
            </a:r>
            <a:endParaRPr lang="zh-CN" altLang="en-US" sz="1400" spc="150">
              <a:solidFill>
                <a:schemeClr val="tx1">
                  <a:lumMod val="75000"/>
                  <a:lumOff val="25000"/>
                </a:schemeClr>
              </a:solidFill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45" name="文本框 44"/>
          <p:cNvSpPr txBox="1"/>
          <p:nvPr>
            <p:custDataLst>
              <p:tags r:id="rId21"/>
            </p:custDataLst>
          </p:nvPr>
        </p:nvSpPr>
        <p:spPr bwMode="auto">
          <a:xfrm>
            <a:off x="9503389" y="1343025"/>
            <a:ext cx="1912911" cy="3801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b" anchorCtr="0">
            <a:normAutofit fontScale="9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3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添加标题</a:t>
            </a:r>
            <a:endParaRPr lang="zh-CN" altLang="en-US" sz="2000" b="1" spc="300">
              <a:solidFill>
                <a:schemeClr val="tx1">
                  <a:lumMod val="85000"/>
                  <a:lumOff val="15000"/>
                </a:schemeClr>
              </a:solidFill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47" name="矩形 46"/>
          <p:cNvSpPr/>
          <p:nvPr>
            <p:custDataLst>
              <p:tags r:id="rId22"/>
            </p:custDataLst>
          </p:nvPr>
        </p:nvSpPr>
        <p:spPr bwMode="auto">
          <a:xfrm>
            <a:off x="2947916" y="5209945"/>
            <a:ext cx="1912911" cy="776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spc="15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单击此处添加文本具体内容</a:t>
            </a:r>
            <a:endParaRPr lang="zh-CN" altLang="en-US" sz="1400" spc="150">
              <a:solidFill>
                <a:schemeClr val="tx1">
                  <a:lumMod val="75000"/>
                  <a:lumOff val="25000"/>
                </a:schemeClr>
              </a:solidFill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48" name="文本框 47"/>
          <p:cNvSpPr txBox="1"/>
          <p:nvPr>
            <p:custDataLst>
              <p:tags r:id="rId23"/>
            </p:custDataLst>
          </p:nvPr>
        </p:nvSpPr>
        <p:spPr bwMode="auto">
          <a:xfrm>
            <a:off x="2947916" y="4813660"/>
            <a:ext cx="1912911" cy="380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b" anchorCtr="0">
            <a:normAutofit fontScale="9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3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添加标题</a:t>
            </a:r>
            <a:endParaRPr lang="zh-CN" altLang="en-US" sz="2000" b="1" spc="300">
              <a:solidFill>
                <a:schemeClr val="tx1">
                  <a:lumMod val="85000"/>
                  <a:lumOff val="15000"/>
                </a:schemeClr>
              </a:solidFill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50" name="矩形 49"/>
          <p:cNvSpPr/>
          <p:nvPr>
            <p:custDataLst>
              <p:tags r:id="rId24"/>
            </p:custDataLst>
          </p:nvPr>
        </p:nvSpPr>
        <p:spPr bwMode="auto">
          <a:xfrm>
            <a:off x="7318472" y="5209945"/>
            <a:ext cx="1912911" cy="776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spc="15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单击此处添加文本具体内容</a:t>
            </a:r>
            <a:endParaRPr lang="zh-CN" altLang="en-US" sz="1400" spc="150">
              <a:solidFill>
                <a:schemeClr val="tx1">
                  <a:lumMod val="75000"/>
                  <a:lumOff val="25000"/>
                </a:schemeClr>
              </a:solidFill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sp>
        <p:nvSpPr>
          <p:cNvPr id="51" name="文本框 50"/>
          <p:cNvSpPr txBox="1"/>
          <p:nvPr>
            <p:custDataLst>
              <p:tags r:id="rId25"/>
            </p:custDataLst>
          </p:nvPr>
        </p:nvSpPr>
        <p:spPr bwMode="auto">
          <a:xfrm>
            <a:off x="7318472" y="4813660"/>
            <a:ext cx="1912911" cy="380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b" anchorCtr="0">
            <a:normAutofit fontScale="9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3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添加标题</a:t>
            </a:r>
            <a:endParaRPr lang="zh-CN" altLang="en-US" sz="2000" b="1" spc="300">
              <a:solidFill>
                <a:schemeClr val="tx1">
                  <a:lumMod val="85000"/>
                  <a:lumOff val="15000"/>
                </a:schemeClr>
              </a:solidFill>
              <a:uFillTx/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cxnSp>
        <p:nvCxnSpPr>
          <p:cNvPr id="3" name="直接箭头连接符 2"/>
          <p:cNvCxnSpPr/>
          <p:nvPr>
            <p:custDataLst>
              <p:tags r:id="rId26"/>
            </p:custDataLst>
          </p:nvPr>
        </p:nvCxnSpPr>
        <p:spPr>
          <a:xfrm>
            <a:off x="2321195" y="2658110"/>
            <a:ext cx="981075" cy="1270"/>
          </a:xfrm>
          <a:prstGeom prst="straightConnector1">
            <a:avLst/>
          </a:prstGeom>
          <a:ln w="3175" cap="rnd">
            <a:solidFill>
              <a:schemeClr val="bg1">
                <a:lumMod val="65000"/>
              </a:schemeClr>
            </a:solidFill>
            <a:round/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>
            <p:custDataLst>
              <p:tags r:id="rId27"/>
            </p:custDataLst>
          </p:nvPr>
        </p:nvCxnSpPr>
        <p:spPr>
          <a:xfrm>
            <a:off x="4506474" y="2656840"/>
            <a:ext cx="981075" cy="1270"/>
          </a:xfrm>
          <a:prstGeom prst="straightConnector1">
            <a:avLst/>
          </a:prstGeom>
          <a:ln w="3175" cap="rnd">
            <a:solidFill>
              <a:schemeClr val="bg1">
                <a:lumMod val="65000"/>
              </a:schemeClr>
            </a:solidFill>
            <a:round/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>
            <p:custDataLst>
              <p:tags r:id="rId28"/>
            </p:custDataLst>
          </p:nvPr>
        </p:nvCxnSpPr>
        <p:spPr>
          <a:xfrm>
            <a:off x="6691752" y="2675255"/>
            <a:ext cx="981075" cy="1270"/>
          </a:xfrm>
          <a:prstGeom prst="straightConnector1">
            <a:avLst/>
          </a:prstGeom>
          <a:ln w="3175" cap="rnd">
            <a:solidFill>
              <a:schemeClr val="bg1">
                <a:lumMod val="65000"/>
              </a:schemeClr>
            </a:solidFill>
            <a:round/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>
            <p:custDataLst>
              <p:tags r:id="rId29"/>
            </p:custDataLst>
          </p:nvPr>
        </p:nvCxnSpPr>
        <p:spPr>
          <a:xfrm>
            <a:off x="8877031" y="2680970"/>
            <a:ext cx="981075" cy="1270"/>
          </a:xfrm>
          <a:prstGeom prst="straightConnector1">
            <a:avLst/>
          </a:prstGeom>
          <a:ln w="3175" cap="rnd">
            <a:solidFill>
              <a:schemeClr val="bg1">
                <a:lumMod val="65000"/>
              </a:schemeClr>
            </a:solidFill>
            <a:round/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0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1198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1198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SHOW_EDIT_AREA_INDICATION" val="0"/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TEMPLATE_THUMBS_INDEX" val="1、4、7、8、11、13、14、15、17、18、19、20、21、22、23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191198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91198_1*b*1"/>
  <p:tag name="KSO_WM_TEMPLATE_CATEGORY" val="custom"/>
  <p:tag name="KSO_WM_TEMPLATE_INDEX" val="20191198"/>
  <p:tag name="KSO_WM_UNIT_LAYERLEVEL" val="1"/>
  <p:tag name="KSO_WM_TAG_VERSION" val="1.0"/>
  <p:tag name="KSO_WM_BEAUTIFY_FLAG" val="#wm#"/>
  <p:tag name="KSO_WM_UNIT_PRESET_TEXT" val="单击此处添加副标题"/>
</p:tagLst>
</file>

<file path=ppt/tags/tag2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1198_1*a*1"/>
  <p:tag name="KSO_WM_TEMPLATE_CATEGORY" val="custom"/>
  <p:tag name="KSO_WM_TEMPLATE_INDEX" val="20191198"/>
  <p:tag name="KSO_WM_UNIT_LAYERLEVEL" val="1"/>
  <p:tag name="KSO_WM_TAG_VERSION" val="1.0"/>
  <p:tag name="KSO_WM_BEAUTIFY_FLAG" val="#wm#"/>
  <p:tag name="KSO_WM_UNIT_PRESET_TEXT" val="团队季度总结报告"/>
</p:tagLst>
</file>

<file path=ppt/tags/tag2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191198_1*b*2"/>
  <p:tag name="KSO_WM_TEMPLATE_CATEGORY" val="custom"/>
  <p:tag name="KSO_WM_TEMPLATE_INDEX" val="20191198"/>
  <p:tag name="KSO_WM_UNIT_LAYERLEVEL" val="1"/>
  <p:tag name="KSO_WM_TAG_VERSION" val="1.0"/>
  <p:tag name="KSO_WM_BEAUTIFY_FLAG" val="#wm#"/>
  <p:tag name="KSO_WM_UNIT_PRESET_TEXT" val="汇报人姓名"/>
</p:tagLst>
</file>

<file path=ppt/tags/tag2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3"/>
  <p:tag name="KSO_WM_UNIT_ID" val="custom20191198_1*b*3"/>
  <p:tag name="KSO_WM_TEMPLATE_CATEGORY" val="custom"/>
  <p:tag name="KSO_WM_TEMPLATE_INDEX" val="20191198"/>
  <p:tag name="KSO_WM_UNIT_LAYERLEVEL" val="1"/>
  <p:tag name="KSO_WM_TAG_VERSION" val="1.0"/>
  <p:tag name="KSO_WM_BEAUTIFY_FLAG" val="#wm#"/>
  <p:tag name="KSO_WM_UNIT_PRESET_TEXT" val="汇报日期"/>
</p:tagLst>
</file>

<file path=ppt/tags/tag254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COVER_HASPICTURE" val="2"/>
  <p:tag name="KSO_WM_TEMPLATE_THUMBS_INDEX" val="1、4、7、8、11、13、14、15、17、18、19、20、21、22、23"/>
  <p:tag name="KSO_WM_SLIDE_ID" val="custom20191198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191198"/>
  <p:tag name="KSO_WM_SLIDE_LAYOUT" val="a_b"/>
  <p:tag name="KSO_WM_SLIDE_LAYOUT_CNT" val="1_3"/>
  <p:tag name="KSO_WM_SPECIAL_SOURCE" val="bdnull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191198_3*l_i*1_1"/>
  <p:tag name="KSO_WM_TEMPLATE_CATEGORY" val="custom"/>
  <p:tag name="KSO_WM_TEMPLATE_INDEX" val="20191198"/>
  <p:tag name="KSO_WM_UNIT_LAYERLEVEL" val="1_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custom20191198_3*l_i*1_2"/>
  <p:tag name="KSO_WM_TEMPLATE_CATEGORY" val="custom"/>
  <p:tag name="KSO_WM_TEMPLATE_INDEX" val="20191198"/>
  <p:tag name="KSO_WM_UNIT_LAYERLEVEL" val="1_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3"/>
  <p:tag name="KSO_WM_UNIT_ID" val="custom20191198_3*l_i*1_3"/>
  <p:tag name="KSO_WM_TEMPLATE_CATEGORY" val="custom"/>
  <p:tag name="KSO_WM_TEMPLATE_INDEX" val="20191198"/>
  <p:tag name="KSO_WM_UNIT_LAYERLEVEL" val="1_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191198_3*l_h_i*1_1_2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191198_3*l_h_i*1_1_1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191198_3*l_h_i*1_2_2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191198_3*l_h_i*1_2_1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191198_3*l_h_i*1_3_2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191198_3*l_h_i*1_3_1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SUBTYPE" val="a"/>
  <p:tag name="KSO_WM_UNIT_NOCLEAR" val="0"/>
  <p:tag name="KSO_WM_UNIT_VALUE" val="5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191198_3*l_h_f*1_1_1"/>
  <p:tag name="KSO_WM_TEMPLATE_CATEGORY" val="custom"/>
  <p:tag name="KSO_WM_TEMPLATE_INDEX" val="20191198"/>
  <p:tag name="KSO_WM_UNIT_LAYERLEVEL" val="1_1_1"/>
  <p:tag name="KSO_WM_TAG_VERSION" val="1.0"/>
  <p:tag name="KSO_WM_BEAUTIFY_FLAG" val="#wm#"/>
  <p:tag name="KSO_WM_UNIT_PRESET_TEXT" val="单击此处输入你的正文，文字是您思想的提炼，为了最终演示发布的良好效果。"/>
</p:tagLst>
</file>

<file path=ppt/tags/tag265.xml><?xml version="1.0" encoding="utf-8"?>
<p:tagLst xmlns:p="http://schemas.openxmlformats.org/presentationml/2006/main">
  <p:tag name="KSO_WM_UNIT_SUBTYPE" val="a"/>
  <p:tag name="KSO_WM_UNIT_NOCLEAR" val="0"/>
  <p:tag name="KSO_WM_UNIT_VALUE" val="5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191198_3*l_h_f*1_2_1"/>
  <p:tag name="KSO_WM_TEMPLATE_CATEGORY" val="custom"/>
  <p:tag name="KSO_WM_TEMPLATE_INDEX" val="20191198"/>
  <p:tag name="KSO_WM_UNIT_LAYERLEVEL" val="1_1_1"/>
  <p:tag name="KSO_WM_TAG_VERSION" val="1.0"/>
  <p:tag name="KSO_WM_BEAUTIFY_FLAG" val="#wm#"/>
  <p:tag name="KSO_WM_UNIT_PRESET_TEXT" val="单击此处输入你的正文，文字是您思想的提炼，为了最终演示发布的良好效果。"/>
</p:tagLst>
</file>

<file path=ppt/tags/tag266.xml><?xml version="1.0" encoding="utf-8"?>
<p:tagLst xmlns:p="http://schemas.openxmlformats.org/presentationml/2006/main">
  <p:tag name="KSO_WM_UNIT_SUBTYPE" val="a"/>
  <p:tag name="KSO_WM_UNIT_NOCLEAR" val="0"/>
  <p:tag name="KSO_WM_UNIT_VALUE" val="5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191198_3*l_h_f*1_3_1"/>
  <p:tag name="KSO_WM_TEMPLATE_CATEGORY" val="custom"/>
  <p:tag name="KSO_WM_TEMPLATE_INDEX" val="20191198"/>
  <p:tag name="KSO_WM_UNIT_LAYERLEVEL" val="1_1_1"/>
  <p:tag name="KSO_WM_TAG_VERSION" val="1.0"/>
  <p:tag name="KSO_WM_BEAUTIFY_FLAG" val="#wm#"/>
  <p:tag name="KSO_WM_UNIT_PRESET_TEXT" val="单击此处输入你的正文，文字是您思想的提炼，为了最终演示发布的良好效果。"/>
</p:tagLst>
</file>

<file path=ppt/tags/tag267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191198_3*a*1"/>
  <p:tag name="KSO_WM_TEMPLATE_CATEGORY" val="custom"/>
  <p:tag name="KSO_WM_TEMPLATE_INDEX" val="20191198"/>
  <p:tag name="KSO_WM_UNIT_LAYERLEVEL" val="1"/>
  <p:tag name="KSO_WM_TAG_VERSION" val="1.0"/>
  <p:tag name="KSO_WM_BEAUTIFY_FLAG" val="#wm#"/>
  <p:tag name="KSO_WM_UNIT_PRESET_TEXT" val="目录"/>
</p:tagLst>
</file>

<file path=ppt/tags/tag268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191198_3*b*1"/>
  <p:tag name="KSO_WM_TEMPLATE_CATEGORY" val="custom"/>
  <p:tag name="KSO_WM_TEMPLATE_INDEX" val="20191198"/>
  <p:tag name="KSO_WM_UNIT_LAYERLEVEL" val="1"/>
  <p:tag name="KSO_WM_TAG_VERSION" val="1.0"/>
  <p:tag name="KSO_WM_BEAUTIFY_FLAG" val="#wm#"/>
  <p:tag name="KSO_WM_UNIT_PRESET_TEXT" val="contents"/>
</p:tagLst>
</file>

<file path=ppt/tags/tag269.xml><?xml version="1.0" encoding="utf-8"?>
<p:tagLst xmlns:p="http://schemas.openxmlformats.org/presentationml/2006/main">
  <p:tag name="KSO_WM_SLIDE_ID" val="custom20191198_3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3"/>
  <p:tag name="KSO_WM_SLIDE_INDEX" val="3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191198"/>
  <p:tag name="KSO_WM_SLIDE_LAYOUT" val="a_b_l"/>
  <p:tag name="KSO_WM_SLIDE_LAYOUT_CNT" val="1_1_1"/>
  <p:tag name="KSO_WM_SPECIAL_SOURCE" val="bdnull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1198_7*a*1"/>
  <p:tag name="KSO_WM_TEMPLATE_CATEGORY" val="custom"/>
  <p:tag name="KSO_WM_TEMPLATE_INDEX" val="20191198"/>
  <p:tag name="KSO_WM_UNIT_LAYERLEVEL" val="1"/>
  <p:tag name="KSO_WM_TAG_VERSION" val="1.0"/>
  <p:tag name="KSO_WM_BEAUTIFY_FLAG" val="#wm#"/>
  <p:tag name="KSO_WM_UNIT_PRESET_TEXT" val="单击此处添加标题"/>
</p:tagLst>
</file>

<file path=ppt/tags/tag2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91198_7*b*1"/>
  <p:tag name="KSO_WM_TEMPLATE_CATEGORY" val="custom"/>
  <p:tag name="KSO_WM_TEMPLATE_INDEX" val="20191198"/>
  <p:tag name="KSO_WM_UNIT_LAYERLEVEL" val="1"/>
  <p:tag name="KSO_WM_TAG_VERSION" val="1.0"/>
  <p:tag name="KSO_WM_BEAUTIFY_FLAG" val="#wm#"/>
  <p:tag name="KSO_WM_UNIT_PRESET_TEXT" val="单击此处添加文本具体内容"/>
</p:tagLst>
</file>

<file path=ppt/tags/tag272.xml><?xml version="1.0" encoding="utf-8"?>
<p:tagLst xmlns:p="http://schemas.openxmlformats.org/presentationml/2006/main">
  <p:tag name="KSO_WM_UNIT_NOCLEAR" val="0"/>
  <p:tag name="KSO_WM_UNIT_VALUE" val="1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1198_7*e*1"/>
  <p:tag name="KSO_WM_TEMPLATE_CATEGORY" val="custom"/>
  <p:tag name="KSO_WM_TEMPLATE_INDEX" val="20191198"/>
  <p:tag name="KSO_WM_UNIT_LAYERLEVEL" val="1"/>
  <p:tag name="KSO_WM_TAG_VERSION" val="1.0"/>
  <p:tag name="KSO_WM_BEAUTIFY_FLAG" val="#wm#"/>
  <p:tag name="KSO_WM_UNIT_PRESET_TEXT" val="01"/>
</p:tagLst>
</file>

<file path=ppt/tags/tag273.xml><?xml version="1.0" encoding="utf-8"?>
<p:tagLst xmlns:p="http://schemas.openxmlformats.org/presentationml/2006/main">
  <p:tag name="KSO_WM_SLIDE_ID" val="custom20191198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1198"/>
  <p:tag name="KSO_WM_SLIDE_LAYOUT" val="a_b_e"/>
  <p:tag name="KSO_WM_SLIDE_LAYOUT_CNT" val="1_1_1"/>
  <p:tag name="KSO_WM_SPECIAL_SOURCE" val="bdnull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1_2"/>
  <p:tag name="KSO_WM_UNIT_ID" val="custom20191198_12*l_h_i*1_1_2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1_1"/>
  <p:tag name="KSO_WM_UNIT_ID" val="custom20191198_12*l_h_i*1_1_1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1_1"/>
  <p:tag name="KSO_WM_UNIT_ID" val="custom20191198_12*l_h_a*1_1_1"/>
  <p:tag name="KSO_WM_TEMPLATE_CATEGORY" val="custom"/>
  <p:tag name="KSO_WM_TEMPLATE_INDEX" val="20191198"/>
  <p:tag name="KSO_WM_UNIT_LAYERLEVEL" val="1_1_1"/>
  <p:tag name="KSO_WM_TAG_VERSION" val="1.0"/>
  <p:tag name="KSO_WM_BEAUTIFY_FLAG" val="#wm#"/>
  <p:tag name="KSO_WM_UNIT_PRESET_TEXT" val="单击此处添加标题"/>
</p:tagLst>
</file>

<file path=ppt/tags/tag27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1_1"/>
  <p:tag name="KSO_WM_UNIT_ID" val="custom20191198_12*l_h_f*1_1_1"/>
  <p:tag name="KSO_WM_TEMPLATE_CATEGORY" val="custom"/>
  <p:tag name="KSO_WM_TEMPLATE_INDEX" val="20191198"/>
  <p:tag name="KSO_WM_UNIT_LAYERLEVEL" val="1_1_1"/>
  <p:tag name="KSO_WM_TAG_VERSION" val="1.0"/>
  <p:tag name="KSO_WM_BEAUTIFY_FLAG" val="#wm#"/>
  <p:tag name="KSO_WM_UNIT_PRESET_TEXT" val="单击此处添加文本具体内容，简明扼要的阐述您的观点。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3_1"/>
  <p:tag name="KSO_WM_UNIT_ID" val="custom20191198_12*l_h_i*1_3_1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3_1"/>
  <p:tag name="KSO_WM_UNIT_ID" val="custom20191198_12*l_h_a*1_3_1"/>
  <p:tag name="KSO_WM_TEMPLATE_CATEGORY" val="custom"/>
  <p:tag name="KSO_WM_TEMPLATE_INDEX" val="20191198"/>
  <p:tag name="KSO_WM_UNIT_LAYERLEVEL" val="1_1_1"/>
  <p:tag name="KSO_WM_TAG_VERSION" val="1.0"/>
  <p:tag name="KSO_WM_BEAUTIFY_FLAG" val="#wm#"/>
  <p:tag name="KSO_WM_UNIT_PRESET_TEXT" val="单击此处添加标题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3_1"/>
  <p:tag name="KSO_WM_UNIT_ID" val="custom20191198_12*l_h_f*1_3_1"/>
  <p:tag name="KSO_WM_TEMPLATE_CATEGORY" val="custom"/>
  <p:tag name="KSO_WM_TEMPLATE_INDEX" val="20191198"/>
  <p:tag name="KSO_WM_UNIT_LAYERLEVEL" val="1_1_1"/>
  <p:tag name="KSO_WM_TAG_VERSION" val="1.0"/>
  <p:tag name="KSO_WM_BEAUTIFY_FLAG" val="#wm#"/>
  <p:tag name="KSO_WM_UNIT_PRESET_TEXT" val="单击此处添加文本具体内容，简明扼要的阐述您的观点。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3_2"/>
  <p:tag name="KSO_WM_UNIT_ID" val="custom20191198_12*l_h_i*1_3_2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2_2"/>
  <p:tag name="KSO_WM_UNIT_ID" val="custom20191198_12*l_h_i*1_2_2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2_1"/>
  <p:tag name="KSO_WM_UNIT_ID" val="custom20191198_12*l_h_i*1_2_1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2_1"/>
  <p:tag name="KSO_WM_UNIT_ID" val="custom20191198_12*l_h_a*1_2_1"/>
  <p:tag name="KSO_WM_TEMPLATE_CATEGORY" val="custom"/>
  <p:tag name="KSO_WM_TEMPLATE_INDEX" val="20191198"/>
  <p:tag name="KSO_WM_UNIT_LAYERLEVEL" val="1_1_1"/>
  <p:tag name="KSO_WM_TAG_VERSION" val="1.0"/>
  <p:tag name="KSO_WM_BEAUTIFY_FLAG" val="#wm#"/>
  <p:tag name="KSO_WM_UNIT_PRESET_TEXT" val="单击此处添加标题"/>
</p:tagLst>
</file>

<file path=ppt/tags/tag28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2_1"/>
  <p:tag name="KSO_WM_UNIT_ID" val="custom20191198_12*l_h_f*1_2_1"/>
  <p:tag name="KSO_WM_TEMPLATE_CATEGORY" val="custom"/>
  <p:tag name="KSO_WM_TEMPLATE_INDEX" val="20191198"/>
  <p:tag name="KSO_WM_UNIT_LAYERLEVEL" val="1_1_1"/>
  <p:tag name="KSO_WM_TAG_VERSION" val="1.0"/>
  <p:tag name="KSO_WM_BEAUTIFY_FLAG" val="#wm#"/>
  <p:tag name="KSO_WM_UNIT_PRESET_TEXT" val="单击此处添加文本具体内容，简明扼要的阐述您的观点。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4_1"/>
  <p:tag name="KSO_WM_UNIT_ID" val="custom20191198_12*l_h_i*1_4_1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4_1"/>
  <p:tag name="KSO_WM_UNIT_ID" val="custom20191198_12*l_h_a*1_4_1"/>
  <p:tag name="KSO_WM_TEMPLATE_CATEGORY" val="custom"/>
  <p:tag name="KSO_WM_TEMPLATE_INDEX" val="20191198"/>
  <p:tag name="KSO_WM_UNIT_LAYERLEVEL" val="1_1_1"/>
  <p:tag name="KSO_WM_TAG_VERSION" val="1.0"/>
  <p:tag name="KSO_WM_BEAUTIFY_FLAG" val="#wm#"/>
  <p:tag name="KSO_WM_UNIT_PRESET_TEXT" val="单击此处添加标题"/>
</p:tagLst>
</file>

<file path=ppt/tags/tag28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4_1"/>
  <p:tag name="KSO_WM_UNIT_ID" val="custom20191198_12*l_h_f*1_4_1"/>
  <p:tag name="KSO_WM_TEMPLATE_CATEGORY" val="custom"/>
  <p:tag name="KSO_WM_TEMPLATE_INDEX" val="20191198"/>
  <p:tag name="KSO_WM_UNIT_LAYERLEVEL" val="1_1_1"/>
  <p:tag name="KSO_WM_TAG_VERSION" val="1.0"/>
  <p:tag name="KSO_WM_BEAUTIFY_FLAG" val="#wm#"/>
  <p:tag name="KSO_WM_UNIT_PRESET_TEXT" val="单击此处添加文本具体内容，简明扼要的阐述您的观点。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4_2"/>
  <p:tag name="KSO_WM_UNIT_ID" val="custom20191198_12*l_h_i*1_4_2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a"/>
  <p:tag name="KSO_WM_UNIT_INDEX" val="1"/>
  <p:tag name="KSO_WM_UNIT_ID" val="custom20191198_12*a*1"/>
  <p:tag name="KSO_WM_TEMPLATE_CATEGORY" val="custom"/>
  <p:tag name="KSO_WM_TEMPLATE_INDEX" val="20191198"/>
  <p:tag name="KSO_WM_UNIT_LAYERLEVEL" val="1"/>
  <p:tag name="KSO_WM_TAG_VERSION" val="1.0"/>
  <p:tag name="KSO_WM_BEAUTIFY_FLAG" val="#wm#"/>
  <p:tag name="KSO_WM_UNIT_PRESET_TEXT" val="单击此处添加标题"/>
</p:tagLst>
</file>

<file path=ppt/tags/tag291.xml><?xml version="1.0" encoding="utf-8"?>
<p:tagLst xmlns:p="http://schemas.openxmlformats.org/presentationml/2006/main">
  <p:tag name="KSO_WM_SLIDE_ID" val="custom20191198_12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4"/>
  <p:tag name="KSO_WM_SLIDE_INDEX" val="12"/>
  <p:tag name="KSO_WM_SLIDE_SIZE" val="802.441*243.207"/>
  <p:tag name="KSO_WM_SLIDE_POSITION" val="76.2439*153.372"/>
  <p:tag name="KSO_WM_DIAGRAM_GROUP_CODE" val="l1-2"/>
  <p:tag name="KSO_WM_SLIDE_DIAGTYPE" val="l"/>
  <p:tag name="KSO_WM_TAG_VERSION" val="1.0"/>
  <p:tag name="KSO_WM_BEAUTIFY_FLAG" val="#wm#"/>
  <p:tag name="KSO_WM_TEMPLATE_CATEGORY" val="custom"/>
  <p:tag name="KSO_WM_TEMPLATE_INDEX" val="20191198"/>
  <p:tag name="KSO_WM_SLIDE_LAYOUT" val="a_l"/>
  <p:tag name="KSO_WM_SLIDE_LAYOUT_CNT" val="1_1"/>
  <p:tag name="KSO_WM_SPECIAL_SOURCE" val="bdnull"/>
</p:tagLst>
</file>

<file path=ppt/tags/tag292.xml><?xml version="1.0" encoding="utf-8"?>
<p:tagLst xmlns:p="http://schemas.openxmlformats.org/presentationml/2006/main">
  <p:tag name="KSO_WM_UNIT_SUBTYPE" val="a"/>
  <p:tag name="KSO_WM_UNIT_NOCLEAR" val="0"/>
  <p:tag name="KSO_WM_UNIT_VALUE" val="18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1198_15*f*1"/>
  <p:tag name="KSO_WM_TEMPLATE_CATEGORY" val="custom"/>
  <p:tag name="KSO_WM_TEMPLATE_INDEX" val="20191198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191198_15*i*1"/>
  <p:tag name="KSO_WM_TEMPLATE_CATEGORY" val="custom"/>
  <p:tag name="KSO_WM_TEMPLATE_INDEX" val="20191198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1198_15*a*1"/>
  <p:tag name="KSO_WM_TEMPLATE_CATEGORY" val="custom"/>
  <p:tag name="KSO_WM_TEMPLATE_INDEX" val="20191198"/>
  <p:tag name="KSO_WM_UNIT_LAYERLEVEL" val="1"/>
  <p:tag name="KSO_WM_TAG_VERSION" val="1.0"/>
  <p:tag name="KSO_WM_BEAUTIFY_FLAG" val="#wm#"/>
  <p:tag name="KSO_WM_UNIT_PRESET_TEXT" val="单击此处添加标题"/>
</p:tagLst>
</file>

<file path=ppt/tags/tag295.xml><?xml version="1.0" encoding="utf-8"?>
<p:tagLst xmlns:p="http://schemas.openxmlformats.org/presentationml/2006/main">
  <p:tag name="KSO_WM_SLIDE_ID" val="custom20191198_15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5"/>
  <p:tag name="KSO_WM_SLIDE_SIZE" val="821*321"/>
  <p:tag name="KSO_WM_SLIDE_POSITION" val="70*46"/>
  <p:tag name="KSO_WM_TAG_VERSION" val="1.0"/>
  <p:tag name="KSO_WM_BEAUTIFY_FLAG" val="#wm#"/>
  <p:tag name="KSO_WM_TEMPLATE_CATEGORY" val="custom"/>
  <p:tag name="KSO_WM_TEMPLATE_INDEX" val="20191198"/>
  <p:tag name="KSO_WM_SLIDE_LAYOUT" val="a_f"/>
  <p:tag name="KSO_WM_SLIDE_LAYOUT_CNT" val="1_1"/>
  <p:tag name="KSO_WM_SPECIAL_SOURCE" val="bdnull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191198_16*i*1"/>
  <p:tag name="KSO_WM_TEMPLATE_CATEGORY" val="custom"/>
  <p:tag name="KSO_WM_TEMPLATE_INDEX" val="20191198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SUBTYPE" val="a"/>
  <p:tag name="KSO_WM_UNIT_NOCLEAR" val="0"/>
  <p:tag name="KSO_WM_UNIT_VALUE" val="17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1198_16*f*1"/>
  <p:tag name="KSO_WM_TEMPLATE_CATEGORY" val="custom"/>
  <p:tag name="KSO_WM_TEMPLATE_INDEX" val="20191198"/>
  <p:tag name="KSO_WM_UNIT_LAYERLEVEL" val="1"/>
  <p:tag name="KSO_WM_TAG_VERSION" val="1.0"/>
  <p:tag name="KSO_WM_BEAUTIFY_FLAG" val="#wm#"/>
  <p:tag name="KSO_WM_UNIT_PRESET_TEXT" val="单击此处添加文本具体内容，简明扼要的阐述您的观点。&#13;根据需要可酌情增减文字，以便观者准确的理解您传达的思想。"/>
</p:tagLst>
</file>

<file path=ppt/tags/tag298.xml><?xml version="1.0" encoding="utf-8"?>
<p:tagLst xmlns:p="http://schemas.openxmlformats.org/presentationml/2006/main">
  <p:tag name="KSO_WM_UNIT_SUBTYPE" val="a"/>
  <p:tag name="KSO_WM_UNIT_NOCLEAR" val="0"/>
  <p:tag name="KSO_WM_UNIT_VALUE" val="17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191198_16*f*2"/>
  <p:tag name="KSO_WM_TEMPLATE_CATEGORY" val="custom"/>
  <p:tag name="KSO_WM_TEMPLATE_INDEX" val="20191198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</p:tagLst>
</file>

<file path=ppt/tags/tag2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1198_16*a*1"/>
  <p:tag name="KSO_WM_TEMPLATE_CATEGORY" val="custom"/>
  <p:tag name="KSO_WM_TEMPLATE_INDEX" val="20191198"/>
  <p:tag name="KSO_WM_UNIT_LAYERLEVEL" val="1"/>
  <p:tag name="KSO_WM_TAG_VERSION" val="1.0"/>
  <p:tag name="KSO_WM_BEAUTIFY_FLAG" val="#wm#"/>
  <p:tag name="KSO_WM_UNIT_PRESET_TEXT" val="单击此处添加标题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ID" val="custom20191198_16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6"/>
  <p:tag name="KSO_WM_SLIDE_SIZE" val="823*440"/>
  <p:tag name="KSO_WM_SLIDE_POSITION" val="68*46"/>
  <p:tag name="KSO_WM_TAG_VERSION" val="1.0"/>
  <p:tag name="KSO_WM_BEAUTIFY_FLAG" val="#wm#"/>
  <p:tag name="KSO_WM_TEMPLATE_CATEGORY" val="custom"/>
  <p:tag name="KSO_WM_TEMPLATE_INDEX" val="20191198"/>
  <p:tag name="KSO_WM_SLIDE_LAYOUT" val="a_f"/>
  <p:tag name="KSO_WM_SLIDE_LAYOUT_CNT" val="1_2"/>
  <p:tag name="KSO_WM_SPECIAL_SOURCE" val="bdnull"/>
</p:tagLst>
</file>

<file path=ppt/tags/tag3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1198_17*a*1"/>
  <p:tag name="KSO_WM_TEMPLATE_CATEGORY" val="custom"/>
  <p:tag name="KSO_WM_TEMPLATE_INDEX" val="20191198"/>
  <p:tag name="KSO_WM_UNIT_LAYERLEVEL" val="1"/>
  <p:tag name="KSO_WM_TAG_VERSION" val="1.0"/>
  <p:tag name="KSO_WM_BEAUTIFY_FLAG" val="#wm#"/>
  <p:tag name="KSO_WM_UNIT_PRESET_TEXT" val="单击此处添加标题"/>
</p:tagLst>
</file>

<file path=ppt/tags/tag302.xml><?xml version="1.0" encoding="utf-8"?>
<p:tagLst xmlns:p="http://schemas.openxmlformats.org/presentationml/2006/main">
  <p:tag name="KSO_WM_UNIT_SUBTYPE" val="a"/>
  <p:tag name="KSO_WM_UNIT_NOCLEAR" val="0"/>
  <p:tag name="KSO_WM_UNIT_VALUE" val="19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1198_17*f*1"/>
  <p:tag name="KSO_WM_TEMPLATE_CATEGORY" val="custom"/>
  <p:tag name="KSO_WM_TEMPLATE_INDEX" val="20191198"/>
  <p:tag name="KSO_WM_UNIT_LAYERLEVEL" val="1"/>
  <p:tag name="KSO_WM_TAG_VERSION" val="1.0"/>
  <p:tag name="KSO_WM_BEAUTIFY_FLAG" val="#wm#"/>
  <p:tag name="KSO_WM_UNIT_PRESET_TEXT" val="单击此处添加文本具体内容，简明扼要的阐述您的观点。&#13;根据需要可酌情增减文字，以便观者准确的理解您传达的思想。"/>
</p:tagLst>
</file>

<file path=ppt/tags/tag303.xml><?xml version="1.0" encoding="utf-8"?>
<p:tagLst xmlns:p="http://schemas.openxmlformats.org/presentationml/2006/main">
  <p:tag name="KSO_WM_UNIT_VALUE" val="1619*169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191198_17*d*1"/>
  <p:tag name="KSO_WM_TEMPLATE_CATEGORY" val="custom"/>
  <p:tag name="KSO_WM_TEMPLATE_INDEX" val="20191198"/>
  <p:tag name="KSO_WM_UNIT_SUPPORT_UNIT_TYPE" val="[&quot;all&quot;]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SLIDE_ID" val="custom20191198_17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7"/>
  <p:tag name="KSO_WM_SLIDE_SIZE" val="820*459"/>
  <p:tag name="KSO_WM_SLIDE_POSITION" val="70*40"/>
  <p:tag name="KSO_WM_TAG_VERSION" val="1.0"/>
  <p:tag name="KSO_WM_BEAUTIFY_FLAG" val="#wm#"/>
  <p:tag name="KSO_WM_TEMPLATE_CATEGORY" val="custom"/>
  <p:tag name="KSO_WM_TEMPLATE_INDEX" val="20191198"/>
  <p:tag name="KSO_WM_SLIDE_LAYOUT" val="a_d_f"/>
  <p:tag name="KSO_WM_SLIDE_LAYOUT_CNT" val="1_1_1"/>
  <p:tag name="KSO_WM_SPECIAL_SOURCE" val="bdnull"/>
</p:tagLst>
</file>

<file path=ppt/tags/tag305.xml><?xml version="1.0" encoding="utf-8"?>
<p:tagLst xmlns:p="http://schemas.openxmlformats.org/presentationml/2006/main">
  <p:tag name="KSO_WM_UNIT_VALUE" val="601*106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191198_18*d*1"/>
  <p:tag name="KSO_WM_TEMPLATE_CATEGORY" val="custom"/>
  <p:tag name="KSO_WM_TEMPLATE_INDEX" val="20191198"/>
  <p:tag name="KSO_WM_UNIT_SUPPORT_UNIT_TYPE" val="[&quot;all&quot;]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VALUE" val="597*106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custom20191198_18*d*2"/>
  <p:tag name="KSO_WM_TEMPLATE_CATEGORY" val="custom"/>
  <p:tag name="KSO_WM_TEMPLATE_INDEX" val="20191198"/>
  <p:tag name="KSO_WM_UNIT_SUPPORT_UNIT_TYPE" val="[&quot;all&quot;]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VALUE" val="1316*17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3"/>
  <p:tag name="KSO_WM_UNIT_ID" val="custom20191198_18*d*3"/>
  <p:tag name="KSO_WM_TEMPLATE_CATEGORY" val="custom"/>
  <p:tag name="KSO_WM_TEMPLATE_INDEX" val="20191198"/>
  <p:tag name="KSO_WM_UNIT_SUPPORT_UNIT_TYPE" val="[&quot;all&quot;]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1198_18*a*1"/>
  <p:tag name="KSO_WM_TEMPLATE_CATEGORY" val="custom"/>
  <p:tag name="KSO_WM_TEMPLATE_INDEX" val="20191198"/>
  <p:tag name="KSO_WM_UNIT_LAYERLEVEL" val="1"/>
  <p:tag name="KSO_WM_TAG_VERSION" val="1.0"/>
  <p:tag name="KSO_WM_BEAUTIFY_FLAG" val="#wm#"/>
  <p:tag name="KSO_WM_UNIT_PRESET_TEXT" val="单击此处添加标题"/>
</p:tagLst>
</file>

<file path=ppt/tags/tag309.xml><?xml version="1.0" encoding="utf-8"?>
<p:tagLst xmlns:p="http://schemas.openxmlformats.org/presentationml/2006/main">
  <p:tag name="KSO_WM_SLIDE_ID" val="custom20191198_18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8"/>
  <p:tag name="KSO_WM_SLIDE_SIZE" val="827*437"/>
  <p:tag name="KSO_WM_SLIDE_POSITION" val="70*46"/>
  <p:tag name="KSO_WM_TAG_VERSION" val="1.0"/>
  <p:tag name="KSO_WM_BEAUTIFY_FLAG" val="#wm#"/>
  <p:tag name="KSO_WM_TEMPLATE_CATEGORY" val="custom"/>
  <p:tag name="KSO_WM_TEMPLATE_INDEX" val="20191198"/>
  <p:tag name="KSO_WM_SLIDE_LAYOUT" val="a_d"/>
  <p:tag name="KSO_WM_SLIDE_LAYOUT_CNT" val="1_3"/>
  <p:tag name="KSO_WM_SPECIAL_SOURCE" val="bdnull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COLOR_SCHEME_SHAPE_ID" val="13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custom20191198_19*m_h_i*1_2_3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COLOR_SCHEME_SHAPE_ID" val="14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custom20191198_19*m_h_i*1_2_1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COLOR_SCHEME_SHAPE_ID" val="1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custom20191198_19*m_h_i*1_2_2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COLOR_SCHEME_SHAPE_ID" val="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custom20191198_19*m_h_i*1_1_3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COLOR_SCHEME_SHAPE_ID" val="1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custom20191198_19*m_h_i*1_1_1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COLOR_SCHEME_SHAPE_ID" val="8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custom20191198_19*m_h_i*1_1_2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COLOR_SCHEME_SHAPE_ID" val="24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custom20191198_19*m_h_i*1_3_3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COLOR_SCHEME_SHAPE_ID" val="25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custom20191198_19*m_h_i*1_3_1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COLOR_SCHEME_SHAPE_ID" val="23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custom20191198_19*m_h_i*1_3_2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COLOR_SCHEME_SHAPE_ID" val="1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3"/>
  <p:tag name="KSO_WM_UNIT_ID" val="custom20191198_19*m_h_i*1_4_3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COLOR_SCHEME_SHAPE_ID" val="2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custom20191198_19*m_h_i*1_4_1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COLOR_SCHEME_SHAPE_ID" val="21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custom20191198_19*m_h_i*1_4_2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COLOR_SCHEME_SHAPE_ID" val="34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3"/>
  <p:tag name="KSO_WM_UNIT_ID" val="custom20191198_19*m_h_i*1_5_3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COLOR_SCHEME_SHAPE_ID" val="35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1"/>
  <p:tag name="KSO_WM_UNIT_ID" val="custom20191198_19*m_h_i*1_5_1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COLOR_SCHEME_SHAPE_ID" val="36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custom20191198_19*m_h_i*1_5_2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COLOR_SCHEME_SHAPE_ID" val="38"/>
  <p:tag name="KSO_WM_UNIT_COLOR_SCHEME_PARENT_PAGE" val="0_4"/>
  <p:tag name="KSO_WM_UNIT_SUBTYPE" val="a"/>
  <p:tag name="KSO_WM_UNIT_NOCLEAR" val="0"/>
  <p:tag name="KSO_WM_UNIT_VALUE" val="3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custom20191198_19*m_h_f*1_1_1"/>
  <p:tag name="KSO_WM_TEMPLATE_CATEGORY" val="custom"/>
  <p:tag name="KSO_WM_TEMPLATE_INDEX" val="20191198"/>
  <p:tag name="KSO_WM_UNIT_LAYERLEVEL" val="1_1_1"/>
  <p:tag name="KSO_WM_TAG_VERSION" val="1.0"/>
  <p:tag name="KSO_WM_BEAUTIFY_FLAG" val="#wm#"/>
  <p:tag name="KSO_WM_UNIT_PRESET_TEXT" val="单击此处添加文本具体内容"/>
</p:tagLst>
</file>

<file path=ppt/tags/tag326.xml><?xml version="1.0" encoding="utf-8"?>
<p:tagLst xmlns:p="http://schemas.openxmlformats.org/presentationml/2006/main">
  <p:tag name="KSO_WM_UNIT_COLOR_SCHEME_SHAPE_ID" val="39"/>
  <p:tag name="KSO_WM_UNIT_COLOR_SCHEME_PARENT_PAGE" val="0_4"/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custom20191198_19*m_h_a*1_1_1"/>
  <p:tag name="KSO_WM_TEMPLATE_CATEGORY" val="custom"/>
  <p:tag name="KSO_WM_TEMPLATE_INDEX" val="20191198"/>
  <p:tag name="KSO_WM_UNIT_LAYERLEVEL" val="1_1_1"/>
  <p:tag name="KSO_WM_TAG_VERSION" val="1.0"/>
  <p:tag name="KSO_WM_BEAUTIFY_FLAG" val="#wm#"/>
  <p:tag name="KSO_WM_UNIT_PRESET_TEXT" val="添加标题"/>
</p:tagLst>
</file>

<file path=ppt/tags/tag327.xml><?xml version="1.0" encoding="utf-8"?>
<p:tagLst xmlns:p="http://schemas.openxmlformats.org/presentationml/2006/main">
  <p:tag name="KSO_WM_UNIT_COLOR_SCHEME_SHAPE_ID" val="41"/>
  <p:tag name="KSO_WM_UNIT_COLOR_SCHEME_PARENT_PAGE" val="0_4"/>
  <p:tag name="KSO_WM_UNIT_SUBTYPE" val="a"/>
  <p:tag name="KSO_WM_UNIT_NOCLEAR" val="0"/>
  <p:tag name="KSO_WM_UNIT_VALUE" val="3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custom20191198_19*m_h_f*1_3_1"/>
  <p:tag name="KSO_WM_TEMPLATE_CATEGORY" val="custom"/>
  <p:tag name="KSO_WM_TEMPLATE_INDEX" val="20191198"/>
  <p:tag name="KSO_WM_UNIT_LAYERLEVEL" val="1_1_1"/>
  <p:tag name="KSO_WM_TAG_VERSION" val="1.0"/>
  <p:tag name="KSO_WM_BEAUTIFY_FLAG" val="#wm#"/>
  <p:tag name="KSO_WM_UNIT_PRESET_TEXT" val="单击此处添加文本具体内容"/>
</p:tagLst>
</file>

<file path=ppt/tags/tag328.xml><?xml version="1.0" encoding="utf-8"?>
<p:tagLst xmlns:p="http://schemas.openxmlformats.org/presentationml/2006/main">
  <p:tag name="KSO_WM_UNIT_COLOR_SCHEME_SHAPE_ID" val="42"/>
  <p:tag name="KSO_WM_UNIT_COLOR_SCHEME_PARENT_PAGE" val="0_4"/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custom20191198_19*m_h_a*1_3_1"/>
  <p:tag name="KSO_WM_TEMPLATE_CATEGORY" val="custom"/>
  <p:tag name="KSO_WM_TEMPLATE_INDEX" val="20191198"/>
  <p:tag name="KSO_WM_UNIT_LAYERLEVEL" val="1_1_1"/>
  <p:tag name="KSO_WM_TAG_VERSION" val="1.0"/>
  <p:tag name="KSO_WM_BEAUTIFY_FLAG" val="#wm#"/>
  <p:tag name="KSO_WM_UNIT_PRESET_TEXT" val="添加标题"/>
</p:tagLst>
</file>

<file path=ppt/tags/tag329.xml><?xml version="1.0" encoding="utf-8"?>
<p:tagLst xmlns:p="http://schemas.openxmlformats.org/presentationml/2006/main">
  <p:tag name="KSO_WM_UNIT_COLOR_SCHEME_SHAPE_ID" val="44"/>
  <p:tag name="KSO_WM_UNIT_COLOR_SCHEME_PARENT_PAGE" val="0_4"/>
  <p:tag name="KSO_WM_UNIT_SUBTYPE" val="a"/>
  <p:tag name="KSO_WM_UNIT_NOCLEAR" val="0"/>
  <p:tag name="KSO_WM_UNIT_VALUE" val="3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5_1"/>
  <p:tag name="KSO_WM_UNIT_ID" val="custom20191198_19*m_h_f*1_5_1"/>
  <p:tag name="KSO_WM_TEMPLATE_CATEGORY" val="custom"/>
  <p:tag name="KSO_WM_TEMPLATE_INDEX" val="20191198"/>
  <p:tag name="KSO_WM_UNIT_LAYERLEVEL" val="1_1_1"/>
  <p:tag name="KSO_WM_TAG_VERSION" val="1.0"/>
  <p:tag name="KSO_WM_BEAUTIFY_FLAG" val="#wm#"/>
  <p:tag name="KSO_WM_UNIT_PRESET_TEXT" val="单击此处添加文本具体内容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COLOR_SCHEME_SHAPE_ID" val="45"/>
  <p:tag name="KSO_WM_UNIT_COLOR_SCHEME_PARENT_PAGE" val="0_4"/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5_1"/>
  <p:tag name="KSO_WM_UNIT_ID" val="custom20191198_19*m_h_a*1_5_1"/>
  <p:tag name="KSO_WM_TEMPLATE_CATEGORY" val="custom"/>
  <p:tag name="KSO_WM_TEMPLATE_INDEX" val="20191198"/>
  <p:tag name="KSO_WM_UNIT_LAYERLEVEL" val="1_1_1"/>
  <p:tag name="KSO_WM_TAG_VERSION" val="1.0"/>
  <p:tag name="KSO_WM_BEAUTIFY_FLAG" val="#wm#"/>
  <p:tag name="KSO_WM_UNIT_PRESET_TEXT" val="添加标题"/>
</p:tagLst>
</file>

<file path=ppt/tags/tag331.xml><?xml version="1.0" encoding="utf-8"?>
<p:tagLst xmlns:p="http://schemas.openxmlformats.org/presentationml/2006/main">
  <p:tag name="KSO_WM_UNIT_COLOR_SCHEME_SHAPE_ID" val="47"/>
  <p:tag name="KSO_WM_UNIT_COLOR_SCHEME_PARENT_PAGE" val="0_4"/>
  <p:tag name="KSO_WM_UNIT_SUBTYPE" val="a"/>
  <p:tag name="KSO_WM_UNIT_NOCLEAR" val="0"/>
  <p:tag name="KSO_WM_UNIT_VALUE" val="3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custom20191198_19*m_h_f*1_2_1"/>
  <p:tag name="KSO_WM_TEMPLATE_CATEGORY" val="custom"/>
  <p:tag name="KSO_WM_TEMPLATE_INDEX" val="20191198"/>
  <p:tag name="KSO_WM_UNIT_LAYERLEVEL" val="1_1_1"/>
  <p:tag name="KSO_WM_TAG_VERSION" val="1.0"/>
  <p:tag name="KSO_WM_BEAUTIFY_FLAG" val="#wm#"/>
  <p:tag name="KSO_WM_UNIT_PRESET_TEXT" val="单击此处添加文本具体内容"/>
</p:tagLst>
</file>

<file path=ppt/tags/tag332.xml><?xml version="1.0" encoding="utf-8"?>
<p:tagLst xmlns:p="http://schemas.openxmlformats.org/presentationml/2006/main">
  <p:tag name="KSO_WM_UNIT_COLOR_SCHEME_SHAPE_ID" val="48"/>
  <p:tag name="KSO_WM_UNIT_COLOR_SCHEME_PARENT_PAGE" val="0_4"/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custom20191198_19*m_h_a*1_2_1"/>
  <p:tag name="KSO_WM_TEMPLATE_CATEGORY" val="custom"/>
  <p:tag name="KSO_WM_TEMPLATE_INDEX" val="20191198"/>
  <p:tag name="KSO_WM_UNIT_LAYERLEVEL" val="1_1_1"/>
  <p:tag name="KSO_WM_TAG_VERSION" val="1.0"/>
  <p:tag name="KSO_WM_BEAUTIFY_FLAG" val="#wm#"/>
  <p:tag name="KSO_WM_UNIT_PRESET_TEXT" val="添加标题"/>
</p:tagLst>
</file>

<file path=ppt/tags/tag333.xml><?xml version="1.0" encoding="utf-8"?>
<p:tagLst xmlns:p="http://schemas.openxmlformats.org/presentationml/2006/main">
  <p:tag name="KSO_WM_UNIT_COLOR_SCHEME_SHAPE_ID" val="50"/>
  <p:tag name="KSO_WM_UNIT_COLOR_SCHEME_PARENT_PAGE" val="0_4"/>
  <p:tag name="KSO_WM_UNIT_SUBTYPE" val="a"/>
  <p:tag name="KSO_WM_UNIT_NOCLEAR" val="0"/>
  <p:tag name="KSO_WM_UNIT_VALUE" val="3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custom20191198_19*m_h_f*1_4_1"/>
  <p:tag name="KSO_WM_TEMPLATE_CATEGORY" val="custom"/>
  <p:tag name="KSO_WM_TEMPLATE_INDEX" val="20191198"/>
  <p:tag name="KSO_WM_UNIT_LAYERLEVEL" val="1_1_1"/>
  <p:tag name="KSO_WM_TAG_VERSION" val="1.0"/>
  <p:tag name="KSO_WM_BEAUTIFY_FLAG" val="#wm#"/>
  <p:tag name="KSO_WM_UNIT_PRESET_TEXT" val="单击此处添加文本具体内容"/>
</p:tagLst>
</file>

<file path=ppt/tags/tag334.xml><?xml version="1.0" encoding="utf-8"?>
<p:tagLst xmlns:p="http://schemas.openxmlformats.org/presentationml/2006/main">
  <p:tag name="KSO_WM_UNIT_COLOR_SCHEME_SHAPE_ID" val="51"/>
  <p:tag name="KSO_WM_UNIT_COLOR_SCHEME_PARENT_PAGE" val="0_4"/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custom20191198_19*m_h_a*1_4_1"/>
  <p:tag name="KSO_WM_TEMPLATE_CATEGORY" val="custom"/>
  <p:tag name="KSO_WM_TEMPLATE_INDEX" val="20191198"/>
  <p:tag name="KSO_WM_UNIT_LAYERLEVEL" val="1_1_1"/>
  <p:tag name="KSO_WM_TAG_VERSION" val="1.0"/>
  <p:tag name="KSO_WM_BEAUTIFY_FLAG" val="#wm#"/>
  <p:tag name="KSO_WM_UNIT_PRESET_TEXT" val="添加标题"/>
</p:tagLst>
</file>

<file path=ppt/tags/tag335.xml><?xml version="1.0" encoding="utf-8"?>
<p:tagLst xmlns:p="http://schemas.openxmlformats.org/presentationml/2006/main">
  <p:tag name="KSO_WM_UNIT_COLOR_SCHEME_SHAPE_ID" val="3"/>
  <p:tag name="KSO_WM_UNIT_COLOR_SCHEME_PARENT_PAGE" val="0_4"/>
  <p:tag name="KSO_WM_UNIT_ABSOLUTE_COLOR" val="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1"/>
  <p:tag name="KSO_WM_UNIT_ID" val="custom20191198_19*m_h_z*1_2_1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COLOR_SCHEME_SHAPE_ID" val="5"/>
  <p:tag name="KSO_WM_UNIT_COLOR_SCHEME_PARENT_PAGE" val="0_4"/>
  <p:tag name="KSO_WM_UNIT_ABSOLUTE_COLOR" val="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3_1"/>
  <p:tag name="KSO_WM_UNIT_ID" val="custom20191198_19*m_h_z*1_3_1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COLOR_SCHEME_SHAPE_ID" val="6"/>
  <p:tag name="KSO_WM_UNIT_COLOR_SCHEME_PARENT_PAGE" val="0_4"/>
  <p:tag name="KSO_WM_UNIT_ABSOLUTE_COLOR" val="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4_1"/>
  <p:tag name="KSO_WM_UNIT_ID" val="custom20191198_19*m_h_z*1_4_1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COLOR_SCHEME_SHAPE_ID" val="7"/>
  <p:tag name="KSO_WM_UNIT_COLOR_SCHEME_PARENT_PAGE" val="0_4"/>
  <p:tag name="KSO_WM_UNIT_ABSOLUTE_COLOR" val="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5_1"/>
  <p:tag name="KSO_WM_UNIT_ID" val="custom20191198_19*m_h_z*1_5_1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SLIDE_COLORSCHEME_VERSION" val="3.2"/>
  <p:tag name="KSO_WM_SLIDE_ID" val="custom20191198_19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5"/>
  <p:tag name="KSO_WM_SLIDE_INDEX" val="19"/>
  <p:tag name="KSO_WM_SLIDE_SIZE" val="838.843*332.885"/>
  <p:tag name="KSO_WM_SLIDE_POSITION" val="60.0787*138.485"/>
  <p:tag name="KSO_WM_DIAGRAM_GROUP_CODE" val="m1-1"/>
  <p:tag name="KSO_WM_SLIDE_DIAGTYPE" val="m"/>
  <p:tag name="KSO_WM_TAG_VERSION" val="1.0"/>
  <p:tag name="KSO_WM_BEAUTIFY_FLAG" val="#wm#"/>
  <p:tag name="KSO_WM_TEMPLATE_CATEGORY" val="custom"/>
  <p:tag name="KSO_WM_TEMPLATE_INDEX" val="20191198"/>
  <p:tag name="KSO_WM_SLIDE_LAYOUT" val="m"/>
  <p:tag name="KSO_WM_SLIDE_LAYOUT_CNT" val="1"/>
  <p:tag name="KSO_WM_SPECIAL_SOURCE" val="bdnull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COLOR_SCHEME_SHAPE_ID" val="79878"/>
  <p:tag name="KSO_WM_UNIT_COLOR_SCHEME_PARENT_PAGE" val="0_1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3_1"/>
  <p:tag name="KSO_WM_UNIT_ID" val="custom20191198_21*h_i*3_1"/>
  <p:tag name="KSO_WM_TEMPLATE_CATEGORY" val="custom"/>
  <p:tag name="KSO_WM_TEMPLATE_INDEX" val="20191198"/>
  <p:tag name="KSO_WM_UNIT_LAYERLEVEL" val="1_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COLOR_SCHEME_SHAPE_ID" val="79879"/>
  <p:tag name="KSO_WM_UNIT_COLOR_SCHEME_PARENT_PAGE" val="0_1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4_1"/>
  <p:tag name="KSO_WM_UNIT_ID" val="custom20191198_21*h_i*4_1"/>
  <p:tag name="KSO_WM_TEMPLATE_CATEGORY" val="custom"/>
  <p:tag name="KSO_WM_TEMPLATE_INDEX" val="20191198"/>
  <p:tag name="KSO_WM_UNIT_LAYERLEVEL" val="1_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COLOR_SCHEME_SHAPE_ID" val="79880"/>
  <p:tag name="KSO_WM_UNIT_COLOR_SCHEME_PARENT_PAGE" val="0_1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ID" val="custom20191198_21*h_i*2_1"/>
  <p:tag name="KSO_WM_TEMPLATE_CATEGORY" val="custom"/>
  <p:tag name="KSO_WM_TEMPLATE_INDEX" val="20191198"/>
  <p:tag name="KSO_WM_UNIT_LAYERLEVEL" val="1_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COLOR_SCHEME_SHAPE_ID" val="79881"/>
  <p:tag name="KSO_WM_UNIT_COLOR_SCHEME_PARENT_PAGE" val="0_1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custom20191198_21*h_i*1_1"/>
  <p:tag name="KSO_WM_TEMPLATE_CATEGORY" val="custom"/>
  <p:tag name="KSO_WM_TEMPLATE_INDEX" val="20191198"/>
  <p:tag name="KSO_WM_UNIT_LAYERLEVEL" val="1_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COLOR_SCHEME_SHAPE_ID" val="18"/>
  <p:tag name="KSO_WM_UNIT_COLOR_SCHEME_PARENT_PAGE" val="0_1"/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custom20191198_21*h_a*1_1"/>
  <p:tag name="KSO_WM_TEMPLATE_CATEGORY" val="custom"/>
  <p:tag name="KSO_WM_TEMPLATE_INDEX" val="20191198"/>
  <p:tag name="KSO_WM_UNIT_LAYERLEVEL" val="1_1"/>
  <p:tag name="KSO_WM_TAG_VERSION" val="1.0"/>
  <p:tag name="KSO_WM_BEAUTIFY_FLAG" val="#wm#"/>
  <p:tag name="KSO_WM_UNIT_PRESET_TEXT" val="单击此处添加标题"/>
</p:tagLst>
</file>

<file path=ppt/tags/tag345.xml><?xml version="1.0" encoding="utf-8"?>
<p:tagLst xmlns:p="http://schemas.openxmlformats.org/presentationml/2006/main">
  <p:tag name="KSO_WM_UNIT_COLOR_SCHEME_SHAPE_ID" val="19"/>
  <p:tag name="KSO_WM_UNIT_COLOR_SCHEME_PARENT_PAGE" val="0_1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191198_21*h_f*1_1"/>
  <p:tag name="KSO_WM_TEMPLATE_CATEGORY" val="custom"/>
  <p:tag name="KSO_WM_TEMPLATE_INDEX" val="20191198"/>
  <p:tag name="KSO_WM_UNIT_LAYERLEVEL" val="1_1"/>
  <p:tag name="KSO_WM_TAG_VERSION" val="1.0"/>
  <p:tag name="KSO_WM_BEAUTIFY_FLAG" val="#wm#"/>
  <p:tag name="KSO_WM_UNIT_PRESET_TEXT" val="单击此处添加文本具体内容，简明扼要的阐述您的观点。"/>
</p:tagLst>
</file>

<file path=ppt/tags/tag346.xml><?xml version="1.0" encoding="utf-8"?>
<p:tagLst xmlns:p="http://schemas.openxmlformats.org/presentationml/2006/main">
  <p:tag name="KSO_WM_UNIT_COLOR_SCHEME_SHAPE_ID" val="20"/>
  <p:tag name="KSO_WM_UNIT_COLOR_SCHEME_PARENT_PAGE" val="0_1"/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custom20191198_21*h_a*2_1"/>
  <p:tag name="KSO_WM_TEMPLATE_CATEGORY" val="custom"/>
  <p:tag name="KSO_WM_TEMPLATE_INDEX" val="20191198"/>
  <p:tag name="KSO_WM_UNIT_LAYERLEVEL" val="1_1"/>
  <p:tag name="KSO_WM_TAG_VERSION" val="1.0"/>
  <p:tag name="KSO_WM_BEAUTIFY_FLAG" val="#wm#"/>
  <p:tag name="KSO_WM_UNIT_PRESET_TEXT" val="单击此处添加标题"/>
</p:tagLst>
</file>

<file path=ppt/tags/tag347.xml><?xml version="1.0" encoding="utf-8"?>
<p:tagLst xmlns:p="http://schemas.openxmlformats.org/presentationml/2006/main">
  <p:tag name="KSO_WM_UNIT_COLOR_SCHEME_SHAPE_ID" val="21"/>
  <p:tag name="KSO_WM_UNIT_COLOR_SCHEME_PARENT_PAGE" val="0_1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custom20191198_21*h_f*2_1"/>
  <p:tag name="KSO_WM_TEMPLATE_CATEGORY" val="custom"/>
  <p:tag name="KSO_WM_TEMPLATE_INDEX" val="20191198"/>
  <p:tag name="KSO_WM_UNIT_LAYERLEVEL" val="1_1"/>
  <p:tag name="KSO_WM_TAG_VERSION" val="1.0"/>
  <p:tag name="KSO_WM_BEAUTIFY_FLAG" val="#wm#"/>
  <p:tag name="KSO_WM_UNIT_PRESET_TEXT" val="单击此处添加文本具体内容，简明扼要的阐述您的观点。"/>
</p:tagLst>
</file>

<file path=ppt/tags/tag348.xml><?xml version="1.0" encoding="utf-8"?>
<p:tagLst xmlns:p="http://schemas.openxmlformats.org/presentationml/2006/main">
  <p:tag name="KSO_WM_UNIT_COLOR_SCHEME_SHAPE_ID" val="23"/>
  <p:tag name="KSO_WM_UNIT_COLOR_SCHEME_PARENT_PAGE" val="0_1"/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3_1"/>
  <p:tag name="KSO_WM_UNIT_ID" val="custom20191198_21*h_a*3_1"/>
  <p:tag name="KSO_WM_TEMPLATE_CATEGORY" val="custom"/>
  <p:tag name="KSO_WM_TEMPLATE_INDEX" val="20191198"/>
  <p:tag name="KSO_WM_UNIT_LAYERLEVEL" val="1_1"/>
  <p:tag name="KSO_WM_TAG_VERSION" val="1.0"/>
  <p:tag name="KSO_WM_BEAUTIFY_FLAG" val="#wm#"/>
  <p:tag name="KSO_WM_UNIT_PRESET_TEXT" val="单击此处添加标题"/>
</p:tagLst>
</file>

<file path=ppt/tags/tag349.xml><?xml version="1.0" encoding="utf-8"?>
<p:tagLst xmlns:p="http://schemas.openxmlformats.org/presentationml/2006/main">
  <p:tag name="KSO_WM_UNIT_COLOR_SCHEME_SHAPE_ID" val="24"/>
  <p:tag name="KSO_WM_UNIT_COLOR_SCHEME_PARENT_PAGE" val="0_1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3_1"/>
  <p:tag name="KSO_WM_UNIT_ID" val="custom20191198_21*h_f*3_1"/>
  <p:tag name="KSO_WM_TEMPLATE_CATEGORY" val="custom"/>
  <p:tag name="KSO_WM_TEMPLATE_INDEX" val="20191198"/>
  <p:tag name="KSO_WM_UNIT_LAYERLEVEL" val="1_1"/>
  <p:tag name="KSO_WM_TAG_VERSION" val="1.0"/>
  <p:tag name="KSO_WM_BEAUTIFY_FLAG" val="#wm#"/>
  <p:tag name="KSO_WM_UNIT_PRESET_TEXT" val="单击此处添加文本具体内容，简明扼要的阐述您的观点。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COLOR_SCHEME_SHAPE_ID" val="25"/>
  <p:tag name="KSO_WM_UNIT_COLOR_SCHEME_PARENT_PAGE" val="0_1"/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4_1"/>
  <p:tag name="KSO_WM_UNIT_ID" val="custom20191198_21*h_a*4_1"/>
  <p:tag name="KSO_WM_TEMPLATE_CATEGORY" val="custom"/>
  <p:tag name="KSO_WM_TEMPLATE_INDEX" val="20191198"/>
  <p:tag name="KSO_WM_UNIT_LAYERLEVEL" val="1_1"/>
  <p:tag name="KSO_WM_TAG_VERSION" val="1.0"/>
  <p:tag name="KSO_WM_BEAUTIFY_FLAG" val="#wm#"/>
  <p:tag name="KSO_WM_UNIT_PRESET_TEXT" val="单击此处添加标题"/>
</p:tagLst>
</file>

<file path=ppt/tags/tag351.xml><?xml version="1.0" encoding="utf-8"?>
<p:tagLst xmlns:p="http://schemas.openxmlformats.org/presentationml/2006/main">
  <p:tag name="KSO_WM_UNIT_COLOR_SCHEME_SHAPE_ID" val="26"/>
  <p:tag name="KSO_WM_UNIT_COLOR_SCHEME_PARENT_PAGE" val="0_1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4_1"/>
  <p:tag name="KSO_WM_UNIT_ID" val="custom20191198_21*h_f*4_1"/>
  <p:tag name="KSO_WM_TEMPLATE_CATEGORY" val="custom"/>
  <p:tag name="KSO_WM_TEMPLATE_INDEX" val="20191198"/>
  <p:tag name="KSO_WM_UNIT_LAYERLEVEL" val="1_1"/>
  <p:tag name="KSO_WM_TAG_VERSION" val="1.0"/>
  <p:tag name="KSO_WM_BEAUTIFY_FLAG" val="#wm#"/>
  <p:tag name="KSO_WM_UNIT_PRESET_TEXT" val="单击此处添加文本具体内容，简明扼要的阐述您的观点。"/>
</p:tagLst>
</file>

<file path=ppt/tags/tag352.xml><?xml version="1.0" encoding="utf-8"?>
<p:tagLst xmlns:p="http://schemas.openxmlformats.org/presentationml/2006/main">
  <p:tag name="KSO_WM_UNIT_VALUE" val="748*750"/>
  <p:tag name="KSO_WM_UNIT_HIGHLIGHT" val="0"/>
  <p:tag name="KSO_WM_UNIT_COMPATIBLE" val="0"/>
  <p:tag name="KSO_WM_UNIT_DIAGRAM_ISNUMVISUAL" val="0"/>
  <p:tag name="KSO_WM_UNIT_DIAGRAM_ISREFERUNIT" val="0"/>
  <p:tag name="KSO_WM_UNIT_TYPE" val="h_d"/>
  <p:tag name="KSO_WM_UNIT_INDEX" val="1_1"/>
  <p:tag name="KSO_WM_UNIT_ID" val="custom20191198_21*h_d*1_1"/>
  <p:tag name="KSO_WM_TEMPLATE_CATEGORY" val="custom"/>
  <p:tag name="KSO_WM_TEMPLATE_INDEX" val="20191198"/>
  <p:tag name="KSO_WM_UNIT_SUPPORT_UNIT_TYPE" val="[&quot;all&quot;]"/>
  <p:tag name="KSO_WM_UNIT_LAYERLEVEL" val="1_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VALUE" val="748*751"/>
  <p:tag name="KSO_WM_UNIT_HIGHLIGHT" val="0"/>
  <p:tag name="KSO_WM_UNIT_COMPATIBLE" val="0"/>
  <p:tag name="KSO_WM_UNIT_DIAGRAM_ISNUMVISUAL" val="0"/>
  <p:tag name="KSO_WM_UNIT_DIAGRAM_ISREFERUNIT" val="0"/>
  <p:tag name="KSO_WM_UNIT_TYPE" val="h_d"/>
  <p:tag name="KSO_WM_UNIT_INDEX" val="2_1"/>
  <p:tag name="KSO_WM_UNIT_ID" val="custom20191198_21*h_d*2_1"/>
  <p:tag name="KSO_WM_TEMPLATE_CATEGORY" val="custom"/>
  <p:tag name="KSO_WM_TEMPLATE_INDEX" val="20191198"/>
  <p:tag name="KSO_WM_UNIT_SUPPORT_UNIT_TYPE" val="[&quot;all&quot;]"/>
  <p:tag name="KSO_WM_UNIT_LAYERLEVEL" val="1_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VALUE" val="748*750"/>
  <p:tag name="KSO_WM_UNIT_HIGHLIGHT" val="0"/>
  <p:tag name="KSO_WM_UNIT_COMPATIBLE" val="0"/>
  <p:tag name="KSO_WM_UNIT_DIAGRAM_ISNUMVISUAL" val="0"/>
  <p:tag name="KSO_WM_UNIT_DIAGRAM_ISREFERUNIT" val="0"/>
  <p:tag name="KSO_WM_UNIT_TYPE" val="h_d"/>
  <p:tag name="KSO_WM_UNIT_INDEX" val="3_1"/>
  <p:tag name="KSO_WM_UNIT_ID" val="custom20191198_21*h_d*3_1"/>
  <p:tag name="KSO_WM_TEMPLATE_CATEGORY" val="custom"/>
  <p:tag name="KSO_WM_TEMPLATE_INDEX" val="20191198"/>
  <p:tag name="KSO_WM_UNIT_SUPPORT_UNIT_TYPE" val="[&quot;all&quot;]"/>
  <p:tag name="KSO_WM_UNIT_LAYERLEVEL" val="1_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VALUE" val="748*751"/>
  <p:tag name="KSO_WM_UNIT_HIGHLIGHT" val="0"/>
  <p:tag name="KSO_WM_UNIT_COMPATIBLE" val="0"/>
  <p:tag name="KSO_WM_UNIT_DIAGRAM_ISNUMVISUAL" val="0"/>
  <p:tag name="KSO_WM_UNIT_DIAGRAM_ISREFERUNIT" val="0"/>
  <p:tag name="KSO_WM_UNIT_TYPE" val="h_d"/>
  <p:tag name="KSO_WM_UNIT_INDEX" val="4_1"/>
  <p:tag name="KSO_WM_UNIT_ID" val="custom20191198_21*h_d*4_1"/>
  <p:tag name="KSO_WM_TEMPLATE_CATEGORY" val="custom"/>
  <p:tag name="KSO_WM_TEMPLATE_INDEX" val="20191198"/>
  <p:tag name="KSO_WM_UNIT_SUPPORT_UNIT_TYPE" val="[&quot;all&quot;]"/>
  <p:tag name="KSO_WM_UNIT_LAYERLEVEL" val="1_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SLIDE_COLORSCHEME_VERSION" val="3.2"/>
  <p:tag name="KSO_WM_SLIDE_ID" val="custom20191198_21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21"/>
  <p:tag name="KSO_WM_SLIDE_SIZE" val="918.003*446.166"/>
  <p:tag name="KSO_WM_SLIDE_POSITION" val="21.3169*45.1101"/>
  <p:tag name="KSO_WM_TAG_VERSION" val="1.0"/>
  <p:tag name="KSO_WM_BEAUTIFY_FLAG" val="#wm#"/>
  <p:tag name="KSO_WM_TEMPLATE_CATEGORY" val="custom"/>
  <p:tag name="KSO_WM_TEMPLATE_INDEX" val="20191198"/>
  <p:tag name="KSO_WM_SLIDE_LAYOUT" val="h"/>
  <p:tag name="KSO_WM_SLIDE_LAYOUT_CNT" val="4"/>
  <p:tag name="KSO_WM_SPECIAL_SOURCE" val="bdnull"/>
</p:tagLst>
</file>

<file path=ppt/tags/tag357.xml><?xml version="1.0" encoding="utf-8"?>
<p:tagLst xmlns:p="http://schemas.openxmlformats.org/presentationml/2006/main">
  <p:tag name="KSO_WM_UNIT_VALUE" val="776*1163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d"/>
  <p:tag name="KSO_WM_UNIT_INDEX" val="1"/>
  <p:tag name="KSO_WM_UNIT_ID" val="custom20191198_22*d*1"/>
  <p:tag name="KSO_WM_TEMPLATE_CATEGORY" val="custom"/>
  <p:tag name="KSO_WM_TEMPLATE_INDEX" val="20191198"/>
  <p:tag name="KSO_WM_UNIT_SUPPORT_UNIT_TYPE" val="[&quot;all&quot;]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a"/>
  <p:tag name="KSO_WM_UNIT_INDEX" val="1"/>
  <p:tag name="KSO_WM_UNIT_ID" val="custom20191198_22*a*1"/>
  <p:tag name="KSO_WM_TEMPLATE_CATEGORY" val="custom"/>
  <p:tag name="KSO_WM_TEMPLATE_INDEX" val="20191198"/>
  <p:tag name="KSO_WM_UNIT_LAYERLEVEL" val="1"/>
  <p:tag name="KSO_WM_TAG_VERSION" val="1.0"/>
  <p:tag name="KSO_WM_BEAUTIFY_FLAG" val="#wm#"/>
  <p:tag name="KSO_WM_UNIT_PRESET_TEXT" val="单击此处添加标题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h_i"/>
  <p:tag name="KSO_WM_UNIT_INDEX" val="1_1"/>
  <p:tag name="KSO_WM_UNIT_ID" val="custom20191198_22*h_i*1_1"/>
  <p:tag name="KSO_WM_TEMPLATE_CATEGORY" val="custom"/>
  <p:tag name="KSO_WM_TEMPLATE_INDEX" val="20191198"/>
  <p:tag name="KSO_WM_UNIT_LAYERLEVEL" val="1_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ISCONTENTSTITLE" val="0"/>
  <p:tag name="KSO_WM_UNIT_SUBTYPE" val="a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f"/>
  <p:tag name="KSO_WM_UNIT_INDEX" val="1_2_1"/>
  <p:tag name="KSO_WM_UNIT_ID" val="custom20191198_22*l_h_f*1_2_1"/>
  <p:tag name="KSO_WM_TEMPLATE_CATEGORY" val="custom"/>
  <p:tag name="KSO_WM_TEMPLATE_INDEX" val="20191198"/>
  <p:tag name="KSO_WM_UNIT_LAYERLEVEL" val="1_1_1"/>
  <p:tag name="KSO_WM_TAG_VERSION" val="1.0"/>
  <p:tag name="KSO_WM_BEAUTIFY_FLAG" val="#wm#"/>
  <p:tag name="KSO_WM_UNIT_PRESET_TEXT" val="单击此处添加文本具体内容，简明扼要的阐述您的观点。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2_1"/>
  <p:tag name="KSO_WM_UNIT_ID" val="custom20191198_22*l_h_i*1_2_1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ISCONTENTSTITLE" val="0"/>
  <p:tag name="KSO_WM_UNIT_SUBTYPE" val="a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f"/>
  <p:tag name="KSO_WM_UNIT_INDEX" val="1_4_1"/>
  <p:tag name="KSO_WM_UNIT_ID" val="custom20191198_22*l_h_f*1_4_1"/>
  <p:tag name="KSO_WM_TEMPLATE_CATEGORY" val="custom"/>
  <p:tag name="KSO_WM_TEMPLATE_INDEX" val="20191198"/>
  <p:tag name="KSO_WM_UNIT_LAYERLEVEL" val="1_1_1"/>
  <p:tag name="KSO_WM_TAG_VERSION" val="1.0"/>
  <p:tag name="KSO_WM_BEAUTIFY_FLAG" val="#wm#"/>
  <p:tag name="KSO_WM_UNIT_PRESET_TEXT" val="单击此处添加文本具体内容，简明扼要的阐述您的观点。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4_1"/>
  <p:tag name="KSO_WM_UNIT_ID" val="custom20191198_22*l_h_i*1_4_1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1_1"/>
  <p:tag name="KSO_WM_UNIT_ID" val="custom20191198_22*l_h_i*1_1_1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ISCONTENTSTITLE" val="0"/>
  <p:tag name="KSO_WM_UNIT_SUBTYPE" val="a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f"/>
  <p:tag name="KSO_WM_UNIT_INDEX" val="1_1_1"/>
  <p:tag name="KSO_WM_UNIT_ID" val="custom20191198_22*l_h_f*1_1_1"/>
  <p:tag name="KSO_WM_TEMPLATE_CATEGORY" val="custom"/>
  <p:tag name="KSO_WM_TEMPLATE_INDEX" val="20191198"/>
  <p:tag name="KSO_WM_UNIT_LAYERLEVEL" val="1_1_1"/>
  <p:tag name="KSO_WM_TAG_VERSION" val="1.0"/>
  <p:tag name="KSO_WM_BEAUTIFY_FLAG" val="#wm#"/>
  <p:tag name="KSO_WM_UNIT_PRESET_TEXT" val="单击此处添加文本具体内容，简明扼要的阐述您的观点。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3_1"/>
  <p:tag name="KSO_WM_UNIT_ID" val="custom20191198_22*l_h_i*1_3_1"/>
  <p:tag name="KSO_WM_TEMPLATE_CATEGORY" val="custom"/>
  <p:tag name="KSO_WM_TEMPLATE_INDEX" val="20191198"/>
  <p:tag name="KSO_WM_UNIT_LAYERLEVEL" val="1_1_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ISCONTENTSTITLE" val="0"/>
  <p:tag name="KSO_WM_UNIT_SUBTYPE" val="a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f"/>
  <p:tag name="KSO_WM_UNIT_INDEX" val="1_3_1"/>
  <p:tag name="KSO_WM_UNIT_ID" val="custom20191198_22*l_h_f*1_3_1"/>
  <p:tag name="KSO_WM_TEMPLATE_CATEGORY" val="custom"/>
  <p:tag name="KSO_WM_TEMPLATE_INDEX" val="20191198"/>
  <p:tag name="KSO_WM_UNIT_LAYERLEVEL" val="1_1_1"/>
  <p:tag name="KSO_WM_TAG_VERSION" val="1.0"/>
  <p:tag name="KSO_WM_BEAUTIFY_FLAG" val="#wm#"/>
  <p:tag name="KSO_WM_UNIT_PRESET_TEXT" val="单击此处添加文本具体内容，简明扼要的阐述您的观点。"/>
</p:tagLst>
</file>

<file path=ppt/tags/tag368.xml><?xml version="1.0" encoding="utf-8"?>
<p:tagLst xmlns:p="http://schemas.openxmlformats.org/presentationml/2006/main">
  <p:tag name="KSO_WM_UNIT_SUBTYPE" val="a"/>
  <p:tag name="KSO_WM_UNIT_NOCLEAR" val="0"/>
  <p:tag name="KSO_WM_UNIT_VALUE" val="96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h_f"/>
  <p:tag name="KSO_WM_UNIT_INDEX" val="1_1"/>
  <p:tag name="KSO_WM_UNIT_ID" val="custom20191198_22*h_f*1_1"/>
  <p:tag name="KSO_WM_TEMPLATE_CATEGORY" val="custom"/>
  <p:tag name="KSO_WM_TEMPLATE_INDEX" val="20191198"/>
  <p:tag name="KSO_WM_UNIT_LAYERLEVEL" val="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</p:tagLst>
</file>

<file path=ppt/tags/tag369.xml><?xml version="1.0" encoding="utf-8"?>
<p:tagLst xmlns:p="http://schemas.openxmlformats.org/presentationml/2006/main">
  <p:tag name="KSO_WM_SLIDE_ID" val="custom20191198_22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4"/>
  <p:tag name="KSO_WM_SLIDE_INDEX" val="22"/>
  <p:tag name="KSO_WM_SLIDE_SIZE" val="960*361.787"/>
  <p:tag name="KSO_WM_SLIDE_POSITION" val="0*178.213"/>
  <p:tag name="KSO_WM_DIAGRAM_GROUP_CODE" val="l1-3"/>
  <p:tag name="KSO_WM_SLIDE_DIAGTYPE" val="l"/>
  <p:tag name="KSO_WM_TAG_VERSION" val="1.0"/>
  <p:tag name="KSO_WM_BEAUTIFY_FLAG" val="#wm#"/>
  <p:tag name="KSO_WM_TEMPLATE_CATEGORY" val="custom"/>
  <p:tag name="KSO_WM_TEMPLATE_INDEX" val="20191198"/>
  <p:tag name="KSO_WM_SLIDE_LAYOUT" val="a_d_h_l"/>
  <p:tag name="KSO_WM_SLIDE_LAYOUT_CNT" val="1_1_1_1"/>
  <p:tag name="KSO_WM_SPECIAL_SOURCE" val="bdnull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1198_23*a*1"/>
  <p:tag name="KSO_WM_TEMPLATE_CATEGORY" val="custom"/>
  <p:tag name="KSO_WM_TEMPLATE_INDEX" val="20191198"/>
  <p:tag name="KSO_WM_UNIT_LAYERLEVEL" val="1"/>
  <p:tag name="KSO_WM_TAG_VERSION" val="1.0"/>
  <p:tag name="KSO_WM_BEAUTIFY_FLAG" val="#wm#"/>
  <p:tag name="KSO_WM_UNIT_PRESET_TEXT" val="THANKS"/>
</p:tagLst>
</file>

<file path=ppt/tags/tag3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91198_23*b*1"/>
  <p:tag name="KSO_WM_TEMPLATE_CATEGORY" val="custom"/>
  <p:tag name="KSO_WM_TEMPLATE_INDEX" val="20191198"/>
  <p:tag name="KSO_WM_UNIT_LAYERLEVEL" val="1"/>
  <p:tag name="KSO_WM_TAG_VERSION" val="1.0"/>
  <p:tag name="KSO_WM_BEAUTIFY_FLAG" val="#wm#"/>
  <p:tag name="KSO_WM_UNIT_PRESET_TEXT" val="单击此处添加副标题内容"/>
</p:tagLst>
</file>

<file path=ppt/tags/tag372.xml><?xml version="1.0" encoding="utf-8"?>
<p:tagLst xmlns:p="http://schemas.openxmlformats.org/presentationml/2006/main">
  <p:tag name="KSO_WM_SLIDE_ID" val="custom20191198_23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23"/>
  <p:tag name="KSO_WM_TAG_VERSION" val="1.0"/>
  <p:tag name="KSO_WM_BEAUTIFY_FLAG" val="#wm#"/>
  <p:tag name="KSO_WM_TEMPLATE_CATEGORY" val="custom"/>
  <p:tag name="KSO_WM_TEMPLATE_INDEX" val="20191198"/>
  <p:tag name="KSO_WM_SLIDE_LAYOUT" val="a_b"/>
  <p:tag name="KSO_WM_SLIDE_LAYOUT_CNT" val="1_1"/>
  <p:tag name="KSO_WM_SPECIAL_SOURCE" val="bdnull"/>
</p:tagLst>
</file>

<file path=ppt/tags/tag3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3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375.xml><?xml version="1.0" encoding="utf-8"?>
<p:tagLst xmlns:p="http://schemas.openxmlformats.org/presentationml/2006/main">
  <p:tag name="KSO_WM_SPECIAL_SOURCE" val="bdnull"/>
</p:tagLst>
</file>

<file path=ppt/tags/tag376.xml><?xml version="1.0" encoding="utf-8"?>
<p:tagLst xmlns:p="http://schemas.openxmlformats.org/presentationml/2006/main">
  <p:tag name="KSO_DOCER_TEMPLATE_OPEN_ONCE_MARK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88">
      <a:dk1>
        <a:srgbClr val="000000"/>
      </a:dk1>
      <a:lt1>
        <a:srgbClr val="FFFFFF"/>
      </a:lt1>
      <a:dk2>
        <a:srgbClr val="3C3C3C"/>
      </a:dk2>
      <a:lt2>
        <a:srgbClr val="FFFFFF"/>
      </a:lt2>
      <a:accent1>
        <a:srgbClr val="86D0C2"/>
      </a:accent1>
      <a:accent2>
        <a:srgbClr val="90CFB3"/>
      </a:accent2>
      <a:accent3>
        <a:srgbClr val="9BCCA3"/>
      </a:accent3>
      <a:accent4>
        <a:srgbClr val="ADCB97"/>
      </a:accent4>
      <a:accent5>
        <a:srgbClr val="BFC78D"/>
      </a:accent5>
      <a:accent6>
        <a:srgbClr val="D0C286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1998</Words>
  <Application>WPS 演示</Application>
  <PresentationFormat>宽屏</PresentationFormat>
  <Paragraphs>185</Paragraphs>
  <Slides>15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汉仪旗黑</vt:lpstr>
      <vt:lpstr>汉仪旗黑-85S</vt:lpstr>
      <vt:lpstr>汉仪中黑KW</vt:lpstr>
      <vt:lpstr>Wingdings</vt:lpstr>
      <vt:lpstr>思源黑体 Regular</vt:lpstr>
      <vt:lpstr>Calibri</vt:lpstr>
      <vt:lpstr>Montserrat</vt:lpstr>
      <vt:lpstr>Arial</vt:lpstr>
      <vt:lpstr>宋体</vt:lpstr>
      <vt:lpstr>Arial Unicode MS</vt:lpstr>
      <vt:lpstr>汉仪书宋二KW</vt:lpstr>
      <vt:lpstr>Helvetica Neue</vt:lpstr>
      <vt:lpstr>Office 主题​​</vt:lpstr>
      <vt:lpstr>1_Office 主题​​</vt:lpstr>
      <vt:lpstr>团队季度总结报告</vt:lpstr>
      <vt:lpstr>PowerPoint 演示文稿</vt:lpstr>
      <vt:lpstr>单击此处添加标题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唐笑龙(咚次)</cp:lastModifiedBy>
  <cp:revision>45</cp:revision>
  <dcterms:created xsi:type="dcterms:W3CDTF">2025-05-29T09:28:46Z</dcterms:created>
  <dcterms:modified xsi:type="dcterms:W3CDTF">2025-05-29T09:28:46Z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2052-6.10.0.8870</vt:lpwstr>
  </property>
  <property fmtid="{D5CDD505-2E9C-101B-9397-08002B2CF9AE}" pid="3" name="ICV">
    <vt:lpwstr>37834CBAA53EE41DBC283868ABE9EE11_41</vt:lpwstr>
  </property>
  <property fmtid="{D5CDD505-2E9C-101B-9397-08002B2CF9AE}" pid="4" name="KSOTemplateUUID">
    <vt:lpwstr>v1.0_mb_XqNS9IeDT9h+Gu3vrJ0HLA==</vt:lpwstr>
  </property>
</Properties>
</file>